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5" r:id="rId1"/>
    <p:sldMasterId id="2147483756" r:id="rId2"/>
    <p:sldMasterId id="2147483768" r:id="rId3"/>
  </p:sldMasterIdLst>
  <p:notesMasterIdLst>
    <p:notesMasterId r:id="rId29"/>
  </p:notesMasterIdLst>
  <p:sldIdLst>
    <p:sldId id="333" r:id="rId4"/>
    <p:sldId id="334" r:id="rId5"/>
    <p:sldId id="335" r:id="rId6"/>
    <p:sldId id="336" r:id="rId7"/>
    <p:sldId id="337" r:id="rId8"/>
    <p:sldId id="338" r:id="rId9"/>
    <p:sldId id="324" r:id="rId10"/>
    <p:sldId id="325" r:id="rId11"/>
    <p:sldId id="326" r:id="rId12"/>
    <p:sldId id="327" r:id="rId13"/>
    <p:sldId id="328" r:id="rId14"/>
    <p:sldId id="329" r:id="rId15"/>
    <p:sldId id="330" r:id="rId16"/>
    <p:sldId id="331" r:id="rId17"/>
    <p:sldId id="332" r:id="rId18"/>
    <p:sldId id="340" r:id="rId19"/>
    <p:sldId id="342" r:id="rId20"/>
    <p:sldId id="344" r:id="rId21"/>
    <p:sldId id="346" r:id="rId22"/>
    <p:sldId id="348" r:id="rId23"/>
    <p:sldId id="350" r:id="rId24"/>
    <p:sldId id="352" r:id="rId25"/>
    <p:sldId id="354" r:id="rId26"/>
    <p:sldId id="356" r:id="rId27"/>
    <p:sldId id="357" r:id="rId28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043" autoAdjust="0"/>
    <p:restoredTop sz="95906" autoAdjust="0"/>
  </p:normalViewPr>
  <p:slideViewPr>
    <p:cSldViewPr>
      <p:cViewPr>
        <p:scale>
          <a:sx n="66" d="100"/>
          <a:sy n="66" d="100"/>
        </p:scale>
        <p:origin x="-1812" y="-24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92" d="100"/>
          <a:sy n="92" d="100"/>
        </p:scale>
        <p:origin x="-3732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theme" Target="theme/theme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98BFA5-32DD-4663-A0DF-8BC57D9BCD61}" type="datetimeFigureOut">
              <a:rPr kumimoji="1" lang="ja-JP" altLang="en-US" smtClean="0"/>
              <a:t>2014/2/23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F67C40-961F-4BC8-9CBB-2AB79BA2D1A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94347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altLang="ja-JP" dirty="0" smtClean="0">
                <a:solidFill>
                  <a:srgbClr val="000000"/>
                </a:solidFill>
                <a:effectLst/>
                <a:latin typeface="ＭＳ Ｐゴシック"/>
                <a:ea typeface="ＭＳ Ｐゴシック"/>
              </a:rPr>
              <a:t>1</a:t>
            </a:r>
            <a:endParaRPr lang="ja-JP" altLang="en-US" dirty="0">
              <a:solidFill>
                <a:srgbClr val="000000"/>
              </a:solidFill>
              <a:effectLst/>
              <a:latin typeface="ＭＳ Ｐゴシック"/>
              <a:ea typeface="ＭＳ Ｐゴシック"/>
            </a:endParaRPr>
          </a:p>
        </p:txBody>
      </p:sp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20198463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F67C40-961F-4BC8-9CBB-2AB79BA2D1A8}" type="slidenum">
              <a:rPr kumimoji="1" lang="ja-JP" altLang="en-US" smtClean="0"/>
              <a:t>10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068664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F67C40-961F-4BC8-9CBB-2AB79BA2D1A8}" type="slidenum">
              <a:rPr kumimoji="1" lang="ja-JP" altLang="en-US" smtClean="0"/>
              <a:t>11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649436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F67C40-961F-4BC8-9CBB-2AB79BA2D1A8}" type="slidenum">
              <a:rPr kumimoji="1" lang="ja-JP" altLang="en-US" smtClean="0"/>
              <a:t>12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458742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F67C40-961F-4BC8-9CBB-2AB79BA2D1A8}" type="slidenum">
              <a:rPr kumimoji="1" lang="ja-JP" altLang="en-US" smtClean="0"/>
              <a:t>13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1075683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F67C40-961F-4BC8-9CBB-2AB79BA2D1A8}" type="slidenum">
              <a:rPr kumimoji="1" lang="ja-JP" altLang="en-US" smtClean="0"/>
              <a:t>14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453404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F67C40-961F-4BC8-9CBB-2AB79BA2D1A8}" type="slidenum">
              <a:rPr kumimoji="1" lang="ja-JP" altLang="en-US" smtClean="0"/>
              <a:t>15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83929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F67C40-961F-4BC8-9CBB-2AB79BA2D1A8}" type="slidenum">
              <a:rPr kumimoji="1" lang="ja-JP" altLang="en-US" smtClean="0"/>
              <a:t>16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444206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F67C40-961F-4BC8-9CBB-2AB79BA2D1A8}" type="slidenum">
              <a:rPr kumimoji="1" lang="ja-JP" altLang="en-US" smtClean="0"/>
              <a:t>17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3627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F67C40-961F-4BC8-9CBB-2AB79BA2D1A8}" type="slidenum">
              <a:rPr kumimoji="1" lang="ja-JP" altLang="en-US" smtClean="0"/>
              <a:t>18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710752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F67C40-961F-4BC8-9CBB-2AB79BA2D1A8}" type="slidenum">
              <a:rPr kumimoji="1" lang="ja-JP" altLang="en-US" smtClean="0"/>
              <a:t>19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00443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ja-JP" dirty="0" smtClean="0">
                <a:effectLst/>
                <a:latin typeface="ＭＳ Ｐゴシック"/>
                <a:ea typeface="ＭＳ Ｐゴシック"/>
              </a:rPr>
              <a:t>2</a:t>
            </a:r>
            <a:endParaRPr lang="ja-JP" altLang="en-US" dirty="0">
              <a:effectLst/>
              <a:latin typeface="ＭＳ Ｐゴシック"/>
              <a:ea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124431701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F67C40-961F-4BC8-9CBB-2AB79BA2D1A8}" type="slidenum">
              <a:rPr kumimoji="1" lang="ja-JP" altLang="en-US" smtClean="0"/>
              <a:t>20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164732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F67C40-961F-4BC8-9CBB-2AB79BA2D1A8}" type="slidenum">
              <a:rPr kumimoji="1" lang="ja-JP" altLang="en-US" smtClean="0"/>
              <a:t>21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4474914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F67C40-961F-4BC8-9CBB-2AB79BA2D1A8}" type="slidenum">
              <a:rPr kumimoji="1" lang="ja-JP" altLang="en-US" smtClean="0"/>
              <a:t>22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6660359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F67C40-961F-4BC8-9CBB-2AB79BA2D1A8}" type="slidenum">
              <a:rPr kumimoji="1" lang="ja-JP" altLang="en-US" smtClean="0"/>
              <a:t>23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118367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F67C40-961F-4BC8-9CBB-2AB79BA2D1A8}" type="slidenum">
              <a:rPr kumimoji="1" lang="ja-JP" altLang="en-US" smtClean="0"/>
              <a:t>24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229043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ja-JP" dirty="0" smtClean="0">
                <a:effectLst/>
                <a:latin typeface="ＭＳ Ｐゴシック"/>
                <a:ea typeface="ＭＳ Ｐゴシック"/>
              </a:rPr>
              <a:t>25</a:t>
            </a:r>
            <a:endParaRPr lang="ja-JP" altLang="en-US" dirty="0">
              <a:effectLst/>
              <a:latin typeface="ＭＳ Ｐゴシック"/>
              <a:ea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38499290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ja-JP" dirty="0" smtClean="0">
                <a:effectLst/>
                <a:latin typeface="ＭＳ Ｐゴシック"/>
                <a:ea typeface="ＭＳ Ｐゴシック"/>
              </a:rPr>
              <a:t>3</a:t>
            </a:r>
            <a:endParaRPr lang="ja-JP" altLang="en-US" dirty="0">
              <a:effectLst/>
              <a:latin typeface="ＭＳ Ｐゴシック"/>
              <a:ea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32431691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F67C40-961F-4BC8-9CBB-2AB79BA2D1A8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312845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F67C40-961F-4BC8-9CBB-2AB79BA2D1A8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85673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ja-JP" dirty="0" smtClean="0">
                <a:effectLst/>
                <a:latin typeface="ＭＳ Ｐゴシック"/>
                <a:ea typeface="ＭＳ Ｐゴシック"/>
              </a:rPr>
              <a:t>6</a:t>
            </a:r>
            <a:endParaRPr lang="ja-JP" altLang="en-US" dirty="0">
              <a:effectLst/>
              <a:latin typeface="ＭＳ Ｐゴシック"/>
              <a:ea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226337630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ja-JP" dirty="0" smtClean="0">
                <a:effectLst/>
                <a:latin typeface="ＭＳ Ｐゴシック"/>
                <a:ea typeface="ＭＳ Ｐゴシック"/>
              </a:rPr>
              <a:t>6</a:t>
            </a:r>
            <a:endParaRPr lang="ja-JP" altLang="en-US" dirty="0">
              <a:effectLst/>
              <a:latin typeface="ＭＳ Ｐゴシック"/>
              <a:ea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226337630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ja-JP" dirty="0" smtClean="0">
                <a:effectLst/>
                <a:latin typeface="ＭＳ Ｐゴシック"/>
                <a:ea typeface="ＭＳ Ｐゴシック"/>
              </a:rPr>
              <a:t>6</a:t>
            </a:r>
            <a:endParaRPr lang="ja-JP" altLang="en-US" dirty="0">
              <a:effectLst/>
              <a:latin typeface="ＭＳ Ｐゴシック"/>
              <a:ea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226337630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F67C40-961F-4BC8-9CBB-2AB79BA2D1A8}" type="slidenum">
              <a:rPr kumimoji="1" lang="ja-JP" altLang="en-US" smtClean="0"/>
              <a:t>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515453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A1E16-D748-4F18-A139-2D06F46F3FA5}" type="datetimeFigureOut">
              <a:rPr kumimoji="1" lang="ja-JP" altLang="en-US" smtClean="0"/>
              <a:t>2014/2/23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1D1B0-2C02-4FAD-B16B-71E3F61575C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303106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A1E16-D748-4F18-A139-2D06F46F3FA5}" type="datetimeFigureOut">
              <a:rPr kumimoji="1" lang="ja-JP" altLang="en-US" smtClean="0"/>
              <a:t>2014/2/23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1D1B0-2C02-4FAD-B16B-71E3F61575C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12678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A1E16-D748-4F18-A139-2D06F46F3FA5}" type="datetimeFigureOut">
              <a:rPr kumimoji="1" lang="ja-JP" altLang="en-US" smtClean="0"/>
              <a:t>2014/2/23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1D1B0-2C02-4FAD-B16B-71E3F61575C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33599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B6BE81C-CD40-4CD0-AB49-263952F5CF5C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2014/2/23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185F98D-50EC-4E62-8D17-12DCA570452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36723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B6BE81C-CD40-4CD0-AB49-263952F5CF5C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2014/2/23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185F98D-50EC-4E62-8D17-12DCA570452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24677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B6BE81C-CD40-4CD0-AB49-263952F5CF5C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2014/2/23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185F98D-50EC-4E62-8D17-12DCA570452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97633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B6BE81C-CD40-4CD0-AB49-263952F5CF5C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2014/2/23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185F98D-50EC-4E62-8D17-12DCA570452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0017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B6BE81C-CD40-4CD0-AB49-263952F5CF5C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2014/2/23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185F98D-50EC-4E62-8D17-12DCA570452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265346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B6BE81C-CD40-4CD0-AB49-263952F5CF5C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2014/2/23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185F98D-50EC-4E62-8D17-12DCA570452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794975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B6BE81C-CD40-4CD0-AB49-263952F5CF5C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2014/2/23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185F98D-50EC-4E62-8D17-12DCA570452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938346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B6BE81C-CD40-4CD0-AB49-263952F5CF5C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2014/2/23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185F98D-50EC-4E62-8D17-12DCA570452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24892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A1E16-D748-4F18-A139-2D06F46F3FA5}" type="datetimeFigureOut">
              <a:rPr kumimoji="1" lang="ja-JP" altLang="en-US" smtClean="0"/>
              <a:t>2014/2/23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1D1B0-2C02-4FAD-B16B-71E3F61575C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778784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B6BE81C-CD40-4CD0-AB49-263952F5CF5C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2014/2/23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185F98D-50EC-4E62-8D17-12DCA570452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538070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B6BE81C-CD40-4CD0-AB49-263952F5CF5C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2014/2/23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185F98D-50EC-4E62-8D17-12DCA570452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894703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B6BE81C-CD40-4CD0-AB49-263952F5CF5C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2014/2/23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185F98D-50EC-4E62-8D17-12DCA570452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085745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15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4915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kumimoji="0" lang="ja-JP" altLang="en-US" sz="24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endParaRPr>
            </a:p>
          </p:txBody>
        </p:sp>
        <p:sp>
          <p:nvSpPr>
            <p:cNvPr id="4915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0" lang="ja-JP" altLang="en-US" sz="24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endParaRPr>
            </a:p>
          </p:txBody>
        </p:sp>
        <p:grpSp>
          <p:nvGrpSpPr>
            <p:cNvPr id="4915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4915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kumimoji="0" lang="ja-JP" altLang="en-US" sz="2400">
                  <a:solidFill>
                    <a:srgbClr val="000000"/>
                  </a:solidFill>
                  <a:latin typeface="Times New Roman" pitchFamily="18" charset="0"/>
                  <a:ea typeface="ＭＳ Ｐゴシック" pitchFamily="50" charset="-128"/>
                </a:endParaRPr>
              </a:p>
            </p:txBody>
          </p:sp>
          <p:sp>
            <p:nvSpPr>
              <p:cNvPr id="4915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kumimoji="0" lang="ja-JP" altLang="en-US" sz="2400">
                  <a:solidFill>
                    <a:srgbClr val="000000"/>
                  </a:solidFill>
                  <a:latin typeface="Times New Roman" pitchFamily="18" charset="0"/>
                  <a:ea typeface="ＭＳ Ｐゴシック" pitchFamily="50" charset="-128"/>
                </a:endParaRPr>
              </a:p>
            </p:txBody>
          </p:sp>
          <p:sp>
            <p:nvSpPr>
              <p:cNvPr id="4916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kumimoji="0" lang="ja-JP" altLang="en-US" sz="2400">
                  <a:solidFill>
                    <a:srgbClr val="000000"/>
                  </a:solidFill>
                  <a:latin typeface="Times New Roman" pitchFamily="18" charset="0"/>
                  <a:ea typeface="ＭＳ Ｐゴシック" pitchFamily="50" charset="-128"/>
                </a:endParaRPr>
              </a:p>
            </p:txBody>
          </p:sp>
          <p:sp>
            <p:nvSpPr>
              <p:cNvPr id="4916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kumimoji="0" lang="ja-JP" altLang="en-US" sz="2400">
                  <a:solidFill>
                    <a:srgbClr val="000000"/>
                  </a:solidFill>
                  <a:latin typeface="Times New Roman" pitchFamily="18" charset="0"/>
                  <a:ea typeface="ＭＳ Ｐゴシック" pitchFamily="50" charset="-128"/>
                </a:endParaRPr>
              </a:p>
            </p:txBody>
          </p:sp>
          <p:sp>
            <p:nvSpPr>
              <p:cNvPr id="4916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kumimoji="0" lang="ja-JP" altLang="en-US" sz="2400">
                  <a:solidFill>
                    <a:srgbClr val="000000"/>
                  </a:solidFill>
                  <a:latin typeface="Times New Roman" pitchFamily="18" charset="0"/>
                  <a:ea typeface="ＭＳ Ｐゴシック" pitchFamily="50" charset="-128"/>
                </a:endParaRPr>
              </a:p>
            </p:txBody>
          </p:sp>
          <p:sp>
            <p:nvSpPr>
              <p:cNvPr id="4916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kumimoji="0" lang="ja-JP" altLang="en-US" sz="2400">
                  <a:solidFill>
                    <a:srgbClr val="000000"/>
                  </a:solidFill>
                  <a:latin typeface="Times New Roman" pitchFamily="18" charset="0"/>
                  <a:ea typeface="ＭＳ Ｐゴシック" pitchFamily="50" charset="-128"/>
                </a:endParaRPr>
              </a:p>
            </p:txBody>
          </p:sp>
          <p:sp>
            <p:nvSpPr>
              <p:cNvPr id="4916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kumimoji="0" lang="ja-JP" altLang="en-US" sz="2400">
                  <a:solidFill>
                    <a:srgbClr val="000000"/>
                  </a:solidFill>
                  <a:latin typeface="Times New Roman" pitchFamily="18" charset="0"/>
                  <a:ea typeface="ＭＳ Ｐゴシック" pitchFamily="50" charset="-128"/>
                </a:endParaRPr>
              </a:p>
            </p:txBody>
          </p:sp>
          <p:sp>
            <p:nvSpPr>
              <p:cNvPr id="4916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kumimoji="0" lang="ja-JP" altLang="en-US" sz="2400">
                  <a:solidFill>
                    <a:srgbClr val="000000"/>
                  </a:solidFill>
                  <a:latin typeface="Times New Roman" pitchFamily="18" charset="0"/>
                  <a:ea typeface="ＭＳ Ｐゴシック" pitchFamily="50" charset="-128"/>
                </a:endParaRPr>
              </a:p>
            </p:txBody>
          </p:sp>
          <p:sp>
            <p:nvSpPr>
              <p:cNvPr id="4916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kumimoji="0" lang="ja-JP" altLang="en-US" sz="2400">
                  <a:solidFill>
                    <a:srgbClr val="000000"/>
                  </a:solidFill>
                  <a:latin typeface="Times New Roman" pitchFamily="18" charset="0"/>
                  <a:ea typeface="ＭＳ Ｐゴシック" pitchFamily="50" charset="-128"/>
                </a:endParaRPr>
              </a:p>
            </p:txBody>
          </p:sp>
          <p:sp>
            <p:nvSpPr>
              <p:cNvPr id="4916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kumimoji="0" lang="ja-JP" altLang="en-US" sz="2400">
                  <a:solidFill>
                    <a:srgbClr val="000000"/>
                  </a:solidFill>
                  <a:latin typeface="Times New Roman" pitchFamily="18" charset="0"/>
                  <a:ea typeface="ＭＳ Ｐゴシック" pitchFamily="50" charset="-128"/>
                </a:endParaRPr>
              </a:p>
            </p:txBody>
          </p:sp>
        </p:grpSp>
      </p:grpSp>
      <p:sp>
        <p:nvSpPr>
          <p:cNvPr id="49168" name="Rectangle 16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9169" name="Rectangle 1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9170" name="Rectangle 1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62617A26-C2A1-4B70-B9C1-87B07F128E43}" type="slidenum">
              <a:rPr lang="ja-JP" altLang="en-US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9171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pPr lvl="0"/>
            <a:r>
              <a:rPr lang="ja-JP" altLang="en-US" noProof="0" smtClean="0"/>
              <a:t>マスター タイトルの書式設定</a:t>
            </a:r>
          </a:p>
        </p:txBody>
      </p:sp>
      <p:sp>
        <p:nvSpPr>
          <p:cNvPr id="49172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pPr lvl="0"/>
            <a:r>
              <a:rPr lang="ja-JP" altLang="en-US" noProof="0" smtClean="0"/>
              <a:t>マスター サブタイトルの書式設定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29842879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07BBC97-159E-4E7B-83F1-3855EEDEA7A7}" type="slidenum">
              <a:rPr lang="ja-JP" altLang="en-US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3752609"/>
      </p:ext>
    </p:extLst>
  </p:cSld>
  <p:clrMapOvr>
    <a:masterClrMapping/>
  </p:clrMapOvr>
  <p:transition spd="med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435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435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61C63C6-2512-4069-8490-43C3C1112401}" type="slidenum">
              <a:rPr lang="ja-JP" altLang="en-US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3286380"/>
      </p:ext>
    </p:extLst>
  </p:cSld>
  <p:clrMapOvr>
    <a:masterClrMapping/>
  </p:clrMapOvr>
  <p:transition spd="med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44462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2338" y="1981200"/>
            <a:ext cx="4044462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C1B5860-9E81-4E80-AFB4-C7C002EA1CAC}" type="slidenum">
              <a:rPr lang="ja-JP" altLang="en-US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2913291"/>
      </p:ext>
    </p:extLst>
  </p:cSld>
  <p:clrMapOvr>
    <a:masterClrMapping/>
  </p:clrMapOvr>
  <p:transition spd="med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066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06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270" y="1535113"/>
            <a:ext cx="4041531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270" y="2174875"/>
            <a:ext cx="4041531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フッター プレースホルダー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8" name="スライド番号プレースホルダー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A8674A8-6CBB-4502-8629-08BFF7F8D2F6}" type="slidenum">
              <a:rPr lang="ja-JP" altLang="en-US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9" name="日付プレースホルダー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7673280"/>
      </p:ext>
    </p:extLst>
  </p:cSld>
  <p:clrMapOvr>
    <a:masterClrMapping/>
  </p:clrMapOvr>
  <p:transition spd="med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0DB68DC-573C-4E7D-B7E7-9425367B9087}" type="slidenum">
              <a:rPr lang="ja-JP" altLang="en-US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7189860"/>
      </p:ext>
    </p:extLst>
  </p:cSld>
  <p:clrMapOvr>
    <a:masterClrMapping/>
  </p:clrMapOvr>
  <p:transition spd="med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フッター プレースホルダー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362E152-AA93-4E55-93F4-4E0645BF13A8}" type="slidenum">
              <a:rPr lang="ja-JP" altLang="en-US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9030204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A1E16-D748-4F18-A139-2D06F46F3FA5}" type="datetimeFigureOut">
              <a:rPr kumimoji="1" lang="ja-JP" altLang="en-US" smtClean="0"/>
              <a:t>2014/2/23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1D1B0-2C02-4FAD-B16B-71E3F61575C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393591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435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538" y="273051"/>
            <a:ext cx="5111262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1"/>
            <a:ext cx="3008435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BE828AD-E3AD-486F-A9D8-A4839290129E}" type="slidenum">
              <a:rPr lang="ja-JP" altLang="en-US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3489453"/>
      </p:ext>
    </p:extLst>
  </p:cSld>
  <p:clrMapOvr>
    <a:masterClrMapping/>
  </p:clrMapOvr>
  <p:transition spd="med"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166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166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アイコンをクリックして図を追加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166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E24EE34-A5CF-4C5F-88B5-567A3ECE743F}" type="slidenum">
              <a:rPr lang="ja-JP" altLang="en-US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0495632"/>
      </p:ext>
    </p:extLst>
  </p:cSld>
  <p:clrMapOvr>
    <a:masterClrMapping/>
  </p:clrMapOvr>
  <p:transition spd="med"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B3E8202-518F-47CF-A3F7-BA41F8EDC554}" type="slidenum">
              <a:rPr lang="ja-JP" altLang="en-US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923495"/>
      </p:ext>
    </p:extLst>
  </p:cSld>
  <p:clrMapOvr>
    <a:masterClrMapping/>
  </p:clrMapOvr>
  <p:transition spd="med"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31523" cy="5410200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B61A710-0290-44AA-B310-86D60CB70A77}" type="slidenum">
              <a:rPr lang="ja-JP" altLang="en-US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0175179"/>
      </p:ext>
    </p:extLst>
  </p:cSld>
  <p:clrMapOvr>
    <a:masterClrMapping/>
  </p:clrMapOvr>
  <p:transition spd="med"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タイトル、テキスト、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44462" cy="388620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2338" y="1981200"/>
            <a:ext cx="4044462" cy="388620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B95F2FE9-C3A9-403D-ADF6-B4DC80977893}" type="slidenum">
              <a:rPr lang="ja-JP" altLang="en-US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1247013"/>
      </p:ext>
    </p:extLst>
  </p:cSld>
  <p:clrMapOvr>
    <a:masterClrMapping/>
  </p:clrMapOvr>
  <p:transition spd="med"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タイトル、テキスト、クリップ アー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44462" cy="388620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クリップアート プレースホルダー 3"/>
          <p:cNvSpPr>
            <a:spLocks noGrp="1"/>
          </p:cNvSpPr>
          <p:nvPr>
            <p:ph type="clipArt" sz="half" idx="2"/>
          </p:nvPr>
        </p:nvSpPr>
        <p:spPr>
          <a:xfrm>
            <a:off x="4642338" y="1981200"/>
            <a:ext cx="4044462" cy="3886200"/>
          </a:xfrm>
        </p:spPr>
        <p:txBody>
          <a:bodyPr/>
          <a:lstStyle/>
          <a:p>
            <a:r>
              <a:rPr lang="ja-JP" altLang="en-US" smtClean="0"/>
              <a:t>アイコンをクリックしてクリップ アートを追加</a:t>
            </a:r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7B64EFE8-8BF5-41F8-BE67-29FAC19158F4}" type="slidenum">
              <a:rPr lang="ja-JP" altLang="en-US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8015228"/>
      </p:ext>
    </p:extLst>
  </p:cSld>
  <p:clrMapOvr>
    <a:masterClrMapping/>
  </p:clrMapOvr>
  <p:transition spd="med"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タイトル、クリップ アート、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クリップアート プレースホルダー 2"/>
          <p:cNvSpPr>
            <a:spLocks noGrp="1"/>
          </p:cNvSpPr>
          <p:nvPr>
            <p:ph type="clipArt" sz="half" idx="1"/>
          </p:nvPr>
        </p:nvSpPr>
        <p:spPr>
          <a:xfrm>
            <a:off x="457200" y="1981200"/>
            <a:ext cx="4044462" cy="3886200"/>
          </a:xfrm>
        </p:spPr>
        <p:txBody>
          <a:bodyPr/>
          <a:lstStyle/>
          <a:p>
            <a:r>
              <a:rPr lang="ja-JP" altLang="en-US" smtClean="0"/>
              <a:t>アイコンをクリックしてクリップ アートを追加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642338" y="1981200"/>
            <a:ext cx="4044462" cy="388620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0D44683C-DEF3-498E-88D7-40C949279797}" type="slidenum">
              <a:rPr lang="ja-JP" altLang="en-US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2529136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A1E16-D748-4F18-A139-2D06F46F3FA5}" type="datetimeFigureOut">
              <a:rPr kumimoji="1" lang="ja-JP" altLang="en-US" smtClean="0"/>
              <a:t>2014/2/23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1D1B0-2C02-4FAD-B16B-71E3F61575C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08804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A1E16-D748-4F18-A139-2D06F46F3FA5}" type="datetimeFigureOut">
              <a:rPr kumimoji="1" lang="ja-JP" altLang="en-US" smtClean="0"/>
              <a:t>2014/2/23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1D1B0-2C02-4FAD-B16B-71E3F61575C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12064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A1E16-D748-4F18-A139-2D06F46F3FA5}" type="datetimeFigureOut">
              <a:rPr kumimoji="1" lang="ja-JP" altLang="en-US" smtClean="0"/>
              <a:t>2014/2/23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1D1B0-2C02-4FAD-B16B-71E3F61575C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364739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A1E16-D748-4F18-A139-2D06F46F3FA5}" type="datetimeFigureOut">
              <a:rPr kumimoji="1" lang="ja-JP" altLang="en-US" smtClean="0"/>
              <a:t>2014/2/23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1D1B0-2C02-4FAD-B16B-71E3F61575C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973880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A1E16-D748-4F18-A139-2D06F46F3FA5}" type="datetimeFigureOut">
              <a:rPr kumimoji="1" lang="ja-JP" altLang="en-US" smtClean="0"/>
              <a:t>2014/2/23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1D1B0-2C02-4FAD-B16B-71E3F61575C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03365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A1E16-D748-4F18-A139-2D06F46F3FA5}" type="datetimeFigureOut">
              <a:rPr kumimoji="1" lang="ja-JP" altLang="en-US" smtClean="0"/>
              <a:t>2014/2/23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1D1B0-2C02-4FAD-B16B-71E3F61575C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991246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slideLayout" Target="../slideLayouts/slideLayout35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5" Type="http://schemas.openxmlformats.org/officeDocument/2006/relationships/theme" Target="../theme/theme3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slideLayout" Target="../slideLayouts/slideLayout3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5A1E16-D748-4F18-A139-2D06F46F3FA5}" type="datetimeFigureOut">
              <a:rPr kumimoji="1" lang="ja-JP" altLang="en-US" smtClean="0"/>
              <a:t>2014/2/23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91D1B0-2C02-4FAD-B16B-71E3F61575C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48153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6" r:id="rId1"/>
    <p:sldLayoutId id="2147483797" r:id="rId2"/>
    <p:sldLayoutId id="2147483798" r:id="rId3"/>
    <p:sldLayoutId id="2147483799" r:id="rId4"/>
    <p:sldLayoutId id="2147483800" r:id="rId5"/>
    <p:sldLayoutId id="2147483801" r:id="rId6"/>
    <p:sldLayoutId id="2147483802" r:id="rId7"/>
    <p:sldLayoutId id="2147483803" r:id="rId8"/>
    <p:sldLayoutId id="2147483804" r:id="rId9"/>
    <p:sldLayoutId id="2147483805" r:id="rId10"/>
    <p:sldLayoutId id="2147483806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232" y="5712171"/>
            <a:ext cx="8484237" cy="4895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232" y="5271739"/>
            <a:ext cx="8484237" cy="4895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2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232" y="4831307"/>
            <a:ext cx="8484239" cy="4895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2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230" y="4390875"/>
            <a:ext cx="8484241" cy="4895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2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232" y="3956712"/>
            <a:ext cx="8484239" cy="4895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2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232" y="3516280"/>
            <a:ext cx="8484240" cy="4895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2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232" y="3075848"/>
            <a:ext cx="8484239" cy="4895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2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232" y="2644651"/>
            <a:ext cx="8484239" cy="4895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2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232" y="2194984"/>
            <a:ext cx="8484239" cy="4895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2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231" y="1754552"/>
            <a:ext cx="8484239" cy="4895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2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229" y="1314120"/>
            <a:ext cx="8484241" cy="4895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Picture 2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228" y="873688"/>
            <a:ext cx="8484241" cy="4895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Picture 2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230" y="5987503"/>
            <a:ext cx="8484240" cy="4895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Picture 2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228" y="433256"/>
            <a:ext cx="8484242" cy="4895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7" name="直線コネクタ 36"/>
          <p:cNvCxnSpPr/>
          <p:nvPr userDrawn="1"/>
        </p:nvCxnSpPr>
        <p:spPr>
          <a:xfrm>
            <a:off x="887789" y="1196752"/>
            <a:ext cx="7443717" cy="0"/>
          </a:xfrm>
          <a:prstGeom prst="line">
            <a:avLst/>
          </a:prstGeom>
          <a:ln w="38100">
            <a:solidFill>
              <a:srgbClr val="E6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直線コネクタ 37"/>
          <p:cNvCxnSpPr/>
          <p:nvPr userDrawn="1"/>
        </p:nvCxnSpPr>
        <p:spPr>
          <a:xfrm>
            <a:off x="887789" y="1282831"/>
            <a:ext cx="4001998" cy="0"/>
          </a:xfrm>
          <a:prstGeom prst="line">
            <a:avLst/>
          </a:prstGeom>
          <a:ln w="152400">
            <a:solidFill>
              <a:srgbClr val="E6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直線コネクタ 38"/>
          <p:cNvCxnSpPr/>
          <p:nvPr userDrawn="1"/>
        </p:nvCxnSpPr>
        <p:spPr>
          <a:xfrm>
            <a:off x="912297" y="6165304"/>
            <a:ext cx="7363677" cy="0"/>
          </a:xfrm>
          <a:prstGeom prst="line">
            <a:avLst/>
          </a:prstGeom>
          <a:ln w="19050">
            <a:solidFill>
              <a:srgbClr val="E6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392824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kumimoji="0" lang="en-US" altLang="ja-JP">
              <a:solidFill>
                <a:srgbClr val="000000"/>
              </a:solidFill>
              <a:ea typeface="ＭＳ Ｐゴシック" pitchFamily="50" charset="-128"/>
            </a:endParaRP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 Black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01103586-C96E-4AF8-A8B8-06224C6BA204}" type="slidenum">
              <a:rPr kumimoji="0" lang="ja-JP" altLang="en-US">
                <a:solidFill>
                  <a:srgbClr val="000000"/>
                </a:solidFill>
                <a:ea typeface="ＭＳ Ｐゴシック" pitchFamily="50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kumimoji="0" lang="en-US" altLang="ja-JP">
              <a:solidFill>
                <a:srgbClr val="000000"/>
              </a:solidFill>
              <a:ea typeface="ＭＳ Ｐゴシック" pitchFamily="50" charset="-128"/>
            </a:endParaRPr>
          </a:p>
        </p:txBody>
      </p:sp>
      <p:grpSp>
        <p:nvGrpSpPr>
          <p:cNvPr id="48132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48133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kumimoji="0" lang="ja-JP" altLang="en-US" sz="24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endParaRPr>
            </a:p>
          </p:txBody>
        </p:sp>
        <p:sp>
          <p:nvSpPr>
            <p:cNvPr id="48134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0" lang="ja-JP" altLang="en-US" sz="24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endParaRPr>
            </a:p>
          </p:txBody>
        </p:sp>
        <p:sp>
          <p:nvSpPr>
            <p:cNvPr id="48135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0" lang="ja-JP" altLang="en-US">
                <a:solidFill>
                  <a:srgbClr val="666699"/>
                </a:solidFill>
                <a:ea typeface="ＭＳ Ｐゴシック" pitchFamily="50" charset="-128"/>
              </a:endParaRPr>
            </a:p>
          </p:txBody>
        </p:sp>
        <p:sp>
          <p:nvSpPr>
            <p:cNvPr id="48136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0" lang="ja-JP" altLang="en-US">
                <a:solidFill>
                  <a:srgbClr val="666699"/>
                </a:solidFill>
                <a:ea typeface="ＭＳ Ｐゴシック" pitchFamily="50" charset="-128"/>
              </a:endParaRPr>
            </a:p>
          </p:txBody>
        </p:sp>
        <p:sp>
          <p:nvSpPr>
            <p:cNvPr id="48137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0" lang="ja-JP" altLang="en-US">
                <a:solidFill>
                  <a:srgbClr val="9999CC"/>
                </a:solidFill>
                <a:ea typeface="ＭＳ Ｐゴシック" pitchFamily="50" charset="-128"/>
              </a:endParaRPr>
            </a:p>
          </p:txBody>
        </p:sp>
        <p:sp>
          <p:nvSpPr>
            <p:cNvPr id="48138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0" lang="ja-JP" altLang="en-US">
                <a:solidFill>
                  <a:srgbClr val="666699"/>
                </a:solidFill>
                <a:ea typeface="ＭＳ Ｐゴシック" pitchFamily="50" charset="-128"/>
              </a:endParaRPr>
            </a:p>
          </p:txBody>
        </p:sp>
        <p:sp>
          <p:nvSpPr>
            <p:cNvPr id="48139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0" lang="ja-JP" altLang="en-US" sz="24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endParaRPr>
            </a:p>
          </p:txBody>
        </p:sp>
        <p:sp>
          <p:nvSpPr>
            <p:cNvPr id="48140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0" lang="ja-JP" altLang="en-US">
                <a:solidFill>
                  <a:srgbClr val="9999CC"/>
                </a:solidFill>
                <a:ea typeface="ＭＳ Ｐゴシック" pitchFamily="50" charset="-128"/>
              </a:endParaRPr>
            </a:p>
          </p:txBody>
        </p:sp>
        <p:sp>
          <p:nvSpPr>
            <p:cNvPr id="48141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0" lang="ja-JP" altLang="en-US">
                <a:solidFill>
                  <a:srgbClr val="9999CC"/>
                </a:solidFill>
                <a:ea typeface="ＭＳ Ｐゴシック" pitchFamily="50" charset="-128"/>
              </a:endParaRPr>
            </a:p>
          </p:txBody>
        </p:sp>
      </p:grpSp>
      <p:sp>
        <p:nvSpPr>
          <p:cNvPr id="48142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48143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48144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kumimoji="0" lang="en-US" altLang="ja-JP">
              <a:solidFill>
                <a:srgbClr val="000000"/>
              </a:solidFill>
              <a:ea typeface="ＭＳ Ｐゴシック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744650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  <p:sldLayoutId id="2147483780" r:id="rId12"/>
    <p:sldLayoutId id="2147483781" r:id="rId13"/>
    <p:sldLayoutId id="2147483782" r:id="rId14"/>
  </p:sldLayoutIdLst>
  <p:transition spd="med"/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kumimoji="1"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kumimoji="1"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kumimoji="1"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kumimoji="1"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kumimoji="1"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kumimoji="1"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771800" y="2276872"/>
            <a:ext cx="7344816" cy="1420069"/>
          </a:xfrm>
          <a:noFill/>
          <a:ln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lnSpc>
                <a:spcPts val="5500"/>
              </a:lnSpc>
            </a:pPr>
            <a:r>
              <a:rPr lang="en-US" altLang="ja-JP" sz="3600" b="1" spc="-160" dirty="0" smtClean="0">
                <a:effectLst/>
                <a:ea typeface="ＭＳ Ｐゴシック"/>
              </a:rPr>
              <a:t>In search of `True Leadership`</a:t>
            </a:r>
            <a:br>
              <a:rPr lang="en-US" altLang="ja-JP" sz="3600" b="1" spc="-160" dirty="0" smtClean="0">
                <a:effectLst/>
                <a:ea typeface="ＭＳ Ｐゴシック"/>
              </a:rPr>
            </a:br>
            <a:r>
              <a:rPr lang="en-US" altLang="ja-JP" sz="3600" b="1" spc="-160" dirty="0" smtClean="0">
                <a:ea typeface="ＭＳ Ｐゴシック"/>
              </a:rPr>
              <a:t>in the </a:t>
            </a:r>
            <a:r>
              <a:rPr lang="en-US" altLang="ja-JP" sz="3600" b="1" spc="-160" dirty="0" err="1" smtClean="0">
                <a:ea typeface="ＭＳ Ｐゴシック"/>
              </a:rPr>
              <a:t>Cheon</a:t>
            </a:r>
            <a:r>
              <a:rPr lang="en-US" altLang="ja-JP" sz="3600" b="1" spc="-160" dirty="0" smtClean="0">
                <a:ea typeface="ＭＳ Ｐゴシック"/>
              </a:rPr>
              <a:t> </a:t>
            </a:r>
            <a:r>
              <a:rPr lang="en-US" altLang="ja-JP" sz="3600" b="1" spc="-160" dirty="0">
                <a:ea typeface="ＭＳ Ｐゴシック"/>
              </a:rPr>
              <a:t>Il </a:t>
            </a:r>
            <a:r>
              <a:rPr lang="en-US" altLang="ja-JP" sz="3600" b="1" spc="-160" dirty="0" err="1">
                <a:ea typeface="ＭＳ Ｐゴシック"/>
              </a:rPr>
              <a:t>Guk</a:t>
            </a:r>
            <a:r>
              <a:rPr lang="en-US" altLang="ja-JP" sz="3600" b="1" spc="-160" dirty="0">
                <a:ea typeface="ＭＳ Ｐゴシック"/>
              </a:rPr>
              <a:t> </a:t>
            </a:r>
            <a:r>
              <a:rPr lang="en-US" altLang="ja-JP" sz="3600" b="1" spc="-160" dirty="0" smtClean="0">
                <a:ea typeface="ＭＳ Ｐゴシック"/>
              </a:rPr>
              <a:t>Era</a:t>
            </a:r>
            <a:endParaRPr lang="ja-JP" altLang="en-US" sz="3600" spc="-160" dirty="0">
              <a:effectLst/>
              <a:ea typeface="ＭＳ Ｐゴシック"/>
            </a:endParaRPr>
          </a:p>
        </p:txBody>
      </p:sp>
      <p:sp>
        <p:nvSpPr>
          <p:cNvPr id="35845" name="Rectangle 5"/>
          <p:cNvSpPr>
            <a:spLocks noChangeArrowheads="1"/>
          </p:cNvSpPr>
          <p:nvPr/>
        </p:nvSpPr>
        <p:spPr bwMode="auto">
          <a:xfrm>
            <a:off x="3048000" y="1066803"/>
            <a:ext cx="5268416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en-US" altLang="ja-JP" sz="2800" b="1" dirty="0">
              <a:solidFill>
                <a:srgbClr val="CACAFF">
                  <a:lumMod val="50000"/>
                </a:srgbClr>
              </a:solidFill>
              <a:ea typeface="ＭＳ Ｐゴシック" pitchFamily="50" charset="-128"/>
            </a:endParaRPr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611560" y="5359264"/>
            <a:ext cx="7992888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ja-JP" sz="3200" b="1" dirty="0" smtClean="0">
                <a:solidFill>
                  <a:srgbClr val="0000E5"/>
                </a:solidFill>
                <a:latin typeface="+mj-lt"/>
                <a:ea typeface="ＭＳ Ｐゴシック"/>
              </a:rPr>
              <a:t>Chairman</a:t>
            </a:r>
            <a:r>
              <a:rPr kumimoji="0" lang="en-US" altLang="ja-JP" sz="3200" b="1" dirty="0">
                <a:solidFill>
                  <a:srgbClr val="0000E5"/>
                </a:solidFill>
                <a:latin typeface="+mj-lt"/>
                <a:ea typeface="ＭＳ Ｐゴシック"/>
              </a:rPr>
              <a:t>, FFWPU-Japan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ja-JP" sz="3200" b="1" dirty="0">
                <a:solidFill>
                  <a:srgbClr val="0000E5"/>
                </a:solidFill>
                <a:latin typeface="+mj-lt"/>
                <a:ea typeface="ＭＳ Ｐゴシック"/>
              </a:rPr>
              <a:t>Yong </a:t>
            </a:r>
            <a:r>
              <a:rPr kumimoji="0" lang="en-US" altLang="ja-JP" sz="3200" b="1" dirty="0" err="1">
                <a:solidFill>
                  <a:srgbClr val="0000E5"/>
                </a:solidFill>
                <a:latin typeface="+mj-lt"/>
                <a:ea typeface="ＭＳ Ｐゴシック"/>
              </a:rPr>
              <a:t>Choen</a:t>
            </a:r>
            <a:r>
              <a:rPr kumimoji="0" lang="en-US" altLang="ja-JP" sz="3200" b="1" dirty="0">
                <a:solidFill>
                  <a:srgbClr val="0000E5"/>
                </a:solidFill>
                <a:latin typeface="+mj-lt"/>
                <a:ea typeface="ＭＳ Ｐゴシック"/>
              </a:rPr>
              <a:t> Song</a:t>
            </a:r>
            <a:endParaRPr kumimoji="0" lang="ja-JP" altLang="en-US" sz="2800" b="1" dirty="0">
              <a:solidFill>
                <a:srgbClr val="0000E5"/>
              </a:solidFill>
              <a:effectLst/>
              <a:latin typeface="+mj-lt"/>
              <a:ea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255209129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直線コネクタ 4"/>
          <p:cNvCxnSpPr/>
          <p:nvPr/>
        </p:nvCxnSpPr>
        <p:spPr>
          <a:xfrm>
            <a:off x="887789" y="1282831"/>
            <a:ext cx="6276499" cy="0"/>
          </a:xfrm>
          <a:prstGeom prst="line">
            <a:avLst/>
          </a:prstGeom>
          <a:ln w="152400">
            <a:solidFill>
              <a:srgbClr val="E6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タイトル 1"/>
          <p:cNvSpPr txBox="1">
            <a:spLocks/>
          </p:cNvSpPr>
          <p:nvPr/>
        </p:nvSpPr>
        <p:spPr>
          <a:xfrm>
            <a:off x="445212" y="547342"/>
            <a:ext cx="8277739" cy="605532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altLang="ja-JP" sz="3200" b="1" i="1" dirty="0">
                <a:latin typeface="Arial" panose="020B0604020202020204" pitchFamily="34" charset="0"/>
                <a:cs typeface="Arial" panose="020B0604020202020204" pitchFamily="34" charset="0"/>
              </a:rPr>
              <a:t>5-2. The Essence of Decision Making </a:t>
            </a:r>
            <a:endParaRPr lang="ja-JP" altLang="en-US" sz="3200" b="1" i="1" dirty="0">
              <a:latin typeface="Arial" panose="020B0604020202020204" pitchFamily="34" charset="0"/>
              <a:ea typeface="ＭＳ Ｐゴシック"/>
              <a:cs typeface="Arial" panose="020B0604020202020204" pitchFamily="34" charset="0"/>
            </a:endParaRPr>
          </a:p>
        </p:txBody>
      </p:sp>
      <p:sp>
        <p:nvSpPr>
          <p:cNvPr id="7" name="タイトル 1"/>
          <p:cNvSpPr txBox="1">
            <a:spLocks/>
          </p:cNvSpPr>
          <p:nvPr/>
        </p:nvSpPr>
        <p:spPr>
          <a:xfrm>
            <a:off x="1619672" y="3186374"/>
            <a:ext cx="6609499" cy="98908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>
              <a:lnSpc>
                <a:spcPts val="4000"/>
              </a:lnSpc>
              <a:spcBef>
                <a:spcPts val="0"/>
              </a:spcBef>
            </a:pPr>
            <a:endParaRPr lang="en-US" altLang="ja-JP" sz="2000" b="1" spc="-130" dirty="0" smtClean="0">
              <a:solidFill>
                <a:srgbClr val="EEECE1">
                  <a:lumMod val="10000"/>
                </a:srgbClr>
              </a:solidFill>
              <a:latin typeface="Dotum" panose="020B0600000101010101" pitchFamily="34" charset="-127"/>
              <a:ea typeface="Dotum" panose="020B0600000101010101" pitchFamily="34" charset="-127"/>
              <a:cs typeface="Arial Unicode MS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79512" y="1473252"/>
            <a:ext cx="8856984" cy="28161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2000" b="1" spc="-150" dirty="0" smtClean="0">
                <a:solidFill>
                  <a:srgbClr val="C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Arial" panose="020B0604020202020204" pitchFamily="34" charset="0"/>
              </a:rPr>
              <a:t>    ■ </a:t>
            </a:r>
            <a:r>
              <a:rPr lang="en-US" altLang="ja-JP" sz="2000" b="1" spc="-15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Basic questions we need to ask ourselves in order to  make proper </a:t>
            </a:r>
            <a:r>
              <a:rPr lang="en-US" altLang="ja-JP" sz="2000" b="1" spc="-15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decisions </a:t>
            </a:r>
            <a:r>
              <a:rPr lang="en-US" altLang="ja-JP" sz="2000" b="1" spc="-15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</a:p>
          <a:p>
            <a:pPr>
              <a:lnSpc>
                <a:spcPct val="150000"/>
              </a:lnSpc>
            </a:pPr>
            <a:r>
              <a:rPr lang="en-US" altLang="ja-JP" sz="2000" b="1" spc="-15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sz="2000" b="1" spc="-15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</a:t>
            </a:r>
            <a:r>
              <a:rPr lang="en-US" altLang="ja-JP" sz="2000" b="1" spc="-15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by  </a:t>
            </a:r>
            <a:r>
              <a:rPr lang="en-US" altLang="ja-JP" sz="2000" b="1" spc="-15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prioritizing </a:t>
            </a:r>
            <a:r>
              <a:rPr lang="en-US" altLang="ja-JP" sz="2000" b="1" spc="-15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understanding  reality and the current </a:t>
            </a:r>
            <a:r>
              <a:rPr lang="en-US" altLang="ja-JP" sz="2000" b="1" spc="-15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situation </a:t>
            </a:r>
            <a:r>
              <a:rPr lang="en-US" altLang="ja-JP" sz="2000" b="1" spc="-15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the </a:t>
            </a:r>
            <a:r>
              <a:rPr lang="en-US" altLang="ja-JP" sz="2000" b="1" spc="-15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  <a:p>
            <a:pPr>
              <a:lnSpc>
                <a:spcPct val="150000"/>
              </a:lnSpc>
            </a:pPr>
            <a:r>
              <a:rPr lang="en-US" altLang="ja-JP" sz="2000" b="1" spc="-15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sz="2000" b="1" spc="-15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</a:t>
            </a:r>
            <a:r>
              <a:rPr lang="en-US" altLang="ja-JP" sz="2000" b="1" spc="-15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organization</a:t>
            </a:r>
            <a:r>
              <a:rPr lang="en-US" altLang="ja-JP" sz="2000" b="1" spc="-15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>
              <a:lnSpc>
                <a:spcPct val="150000"/>
              </a:lnSpc>
            </a:pPr>
            <a:r>
              <a:rPr lang="en-US" altLang="ja-JP" sz="2000" b="1" dirty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</a:p>
          <a:p>
            <a:pPr>
              <a:lnSpc>
                <a:spcPct val="150000"/>
              </a:lnSpc>
            </a:pPr>
            <a:endParaRPr lang="en-US" altLang="ja-JP" sz="2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en-US" altLang="ja-JP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タイトル 1"/>
          <p:cNvSpPr txBox="1">
            <a:spLocks/>
          </p:cNvSpPr>
          <p:nvPr/>
        </p:nvSpPr>
        <p:spPr>
          <a:xfrm>
            <a:off x="323528" y="2996952"/>
            <a:ext cx="8568953" cy="300174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8100">
            <a:solidFill>
              <a:srgbClr val="002060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ts val="4000"/>
              </a:lnSpc>
            </a:pPr>
            <a:r>
              <a:rPr lang="en-US" altLang="ja-JP" sz="1800" b="1" i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- Where do we stand as Unification Church in Japan? </a:t>
            </a:r>
          </a:p>
          <a:p>
            <a:pPr algn="l">
              <a:lnSpc>
                <a:spcPts val="4000"/>
              </a:lnSpc>
            </a:pPr>
            <a:r>
              <a:rPr lang="en-US" altLang="ja-JP" sz="1800" b="1" i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Where are we heading right now? </a:t>
            </a:r>
          </a:p>
          <a:p>
            <a:pPr algn="l">
              <a:lnSpc>
                <a:spcPts val="4000"/>
              </a:lnSpc>
            </a:pPr>
            <a:r>
              <a:rPr lang="en-US" altLang="ja-JP" sz="1800" b="1" i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Is this road that we are standing on headin in go the direction of eternal   </a:t>
            </a:r>
          </a:p>
          <a:p>
            <a:pPr algn="l">
              <a:lnSpc>
                <a:spcPts val="4000"/>
              </a:lnSpc>
            </a:pPr>
            <a:r>
              <a:rPr lang="en-US" altLang="ja-JP" sz="1800" b="1" i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Heavenly Providencee, and is it </a:t>
            </a:r>
            <a:r>
              <a:rPr lang="en-US" altLang="ja-JP" sz="1800" b="1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for </a:t>
            </a:r>
            <a:r>
              <a:rPr lang="en-US" altLang="ja-JP" sz="1800" b="1" i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growth and </a:t>
            </a:r>
            <a:r>
              <a:rPr lang="en-US" altLang="ja-JP" sz="1800" b="1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prosperity </a:t>
            </a:r>
            <a:r>
              <a:rPr lang="en-US" altLang="ja-JP" sz="1800" b="1" i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</a:t>
            </a:r>
            <a:r>
              <a:rPr lang="en-US" altLang="ja-JP" sz="1800" b="1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 </a:t>
            </a:r>
            <a:r>
              <a:rPr lang="en-US" altLang="ja-JP" sz="1800" b="1" i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Japan? </a:t>
            </a:r>
          </a:p>
          <a:p>
            <a:pPr algn="l">
              <a:lnSpc>
                <a:spcPts val="4000"/>
              </a:lnSpc>
            </a:pPr>
            <a:r>
              <a:rPr lang="en-US" altLang="ja-JP" sz="1800" b="1" i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If we are not going the right way, where should we be facing and how do </a:t>
            </a:r>
            <a:endParaRPr lang="en-US" altLang="ja-JP" sz="1800" b="1" i="1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lnSpc>
                <a:spcPts val="4000"/>
              </a:lnSpc>
            </a:pPr>
            <a:r>
              <a:rPr lang="en-US" altLang="ja-JP" sz="1800" b="1" i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sz="1800" b="1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altLang="ja-JP" sz="1800" b="1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  </a:t>
            </a:r>
            <a:r>
              <a:rPr lang="en-US" altLang="ja-JP" sz="1800" b="1" i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get there properly from here? </a:t>
            </a:r>
          </a:p>
        </p:txBody>
      </p:sp>
    </p:spTree>
    <p:extLst>
      <p:ext uri="{BB962C8B-B14F-4D97-AF65-F5344CB8AC3E}">
        <p14:creationId xmlns:p14="http://schemas.microsoft.com/office/powerpoint/2010/main" val="3504679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直線コネクタ 4"/>
          <p:cNvCxnSpPr/>
          <p:nvPr/>
        </p:nvCxnSpPr>
        <p:spPr>
          <a:xfrm>
            <a:off x="887789" y="1282831"/>
            <a:ext cx="6276499" cy="0"/>
          </a:xfrm>
          <a:prstGeom prst="line">
            <a:avLst/>
          </a:prstGeom>
          <a:ln w="152400">
            <a:solidFill>
              <a:srgbClr val="E6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タイトル 1"/>
          <p:cNvSpPr txBox="1">
            <a:spLocks/>
          </p:cNvSpPr>
          <p:nvPr/>
        </p:nvSpPr>
        <p:spPr>
          <a:xfrm>
            <a:off x="458860" y="547342"/>
            <a:ext cx="8260147" cy="605532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altLang="ja-JP" sz="3200" b="1" i="1" dirty="0">
                <a:latin typeface="Arial" panose="020B0604020202020204" pitchFamily="34" charset="0"/>
                <a:cs typeface="Arial" panose="020B0604020202020204" pitchFamily="34" charset="0"/>
              </a:rPr>
              <a:t>5-3. The Essence of Decision Making </a:t>
            </a:r>
            <a:endParaRPr lang="ja-JP" altLang="en-US" sz="3200" b="1" i="1" dirty="0">
              <a:latin typeface="Arial" panose="020B0604020202020204" pitchFamily="34" charset="0"/>
              <a:ea typeface="ＭＳ Ｐゴシック"/>
              <a:cs typeface="Arial" panose="020B0604020202020204" pitchFamily="34" charset="0"/>
            </a:endParaRPr>
          </a:p>
        </p:txBody>
      </p:sp>
      <p:sp>
        <p:nvSpPr>
          <p:cNvPr id="7" name="タイトル 1"/>
          <p:cNvSpPr txBox="1">
            <a:spLocks/>
          </p:cNvSpPr>
          <p:nvPr/>
        </p:nvSpPr>
        <p:spPr>
          <a:xfrm>
            <a:off x="1619672" y="3186374"/>
            <a:ext cx="6609499" cy="98908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>
              <a:lnSpc>
                <a:spcPts val="4000"/>
              </a:lnSpc>
              <a:spcBef>
                <a:spcPts val="0"/>
              </a:spcBef>
            </a:pPr>
            <a:endParaRPr lang="en-US" altLang="ja-JP" sz="2000" b="1" spc="-130" dirty="0" smtClean="0">
              <a:solidFill>
                <a:srgbClr val="EEECE1">
                  <a:lumMod val="10000"/>
                </a:srgbClr>
              </a:solidFill>
              <a:latin typeface="Dotum" panose="020B0600000101010101" pitchFamily="34" charset="-127"/>
              <a:ea typeface="Dotum" panose="020B0600000101010101" pitchFamily="34" charset="-127"/>
              <a:cs typeface="Arial Unicode MS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79512" y="1388066"/>
            <a:ext cx="8856984" cy="49398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2800" b="1" dirty="0">
                <a:solidFill>
                  <a:srgbClr val="C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Arial" panose="020B0604020202020204" pitchFamily="34" charset="0"/>
              </a:rPr>
              <a:t>② </a:t>
            </a:r>
            <a:r>
              <a:rPr lang="en-US" altLang="ja-JP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 types of leadership decision making</a:t>
            </a:r>
          </a:p>
          <a:p>
            <a:pPr>
              <a:lnSpc>
                <a:spcPct val="150000"/>
              </a:lnSpc>
            </a:pPr>
            <a:endParaRPr lang="en-US" altLang="ja-JP" sz="8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altLang="ja-JP" sz="2000" b="1" dirty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altLang="ja-JP" sz="2400" b="1" dirty="0">
                <a:latin typeface="Arial" panose="020B0604020202020204" pitchFamily="34" charset="0"/>
                <a:cs typeface="Arial" panose="020B0604020202020204" pitchFamily="34" charset="0"/>
              </a:rPr>
              <a:t>1) Manpower (human resources) </a:t>
            </a:r>
          </a:p>
          <a:p>
            <a:pPr>
              <a:lnSpc>
                <a:spcPct val="150000"/>
              </a:lnSpc>
            </a:pPr>
            <a:r>
              <a:rPr lang="en-US" altLang="ja-JP" sz="17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- The </a:t>
            </a:r>
            <a:r>
              <a:rPr lang="en-US" altLang="ja-JP" sz="17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most effective </a:t>
            </a:r>
            <a:r>
              <a:rPr lang="en-US" altLang="ja-JP" sz="17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personnel setup </a:t>
            </a:r>
            <a:r>
              <a:rPr lang="en-US" altLang="ja-JP" sz="17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order to realize the vision and purpose</a:t>
            </a:r>
          </a:p>
          <a:p>
            <a:pPr>
              <a:lnSpc>
                <a:spcPct val="150000"/>
              </a:lnSpc>
            </a:pPr>
            <a:r>
              <a:rPr lang="en-US" altLang="ja-JP" sz="17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ja-JP" altLang="en-US" sz="1700" b="1" dirty="0">
                <a:latin typeface="Arial" panose="020B0604020202020204" pitchFamily="34" charset="0"/>
                <a:cs typeface="Arial" panose="020B0604020202020204" pitchFamily="34" charset="0"/>
              </a:rPr>
              <a:t>→　</a:t>
            </a:r>
            <a:r>
              <a:rPr lang="en-US" altLang="ja-JP" sz="1700" b="1" dirty="0">
                <a:latin typeface="Arial" panose="020B0604020202020204" pitchFamily="34" charset="0"/>
                <a:cs typeface="Arial" panose="020B0604020202020204" pitchFamily="34" charset="0"/>
              </a:rPr>
              <a:t>Distribute roles and responsibilities in the best way to maximize </a:t>
            </a:r>
            <a:r>
              <a:rPr lang="en-US" altLang="ja-JP" sz="17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</a:p>
          <a:p>
            <a:pPr>
              <a:lnSpc>
                <a:spcPct val="150000"/>
              </a:lnSpc>
            </a:pPr>
            <a:r>
              <a:rPr lang="en-US" altLang="ja-JP" sz="17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sz="17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efficiency </a:t>
            </a:r>
            <a:r>
              <a:rPr lang="en-US" altLang="ja-JP" sz="1700" b="1" dirty="0">
                <a:latin typeface="Arial" panose="020B0604020202020204" pitchFamily="34" charset="0"/>
                <a:cs typeface="Arial" panose="020B0604020202020204" pitchFamily="34" charset="0"/>
              </a:rPr>
              <a:t>and productivity.</a:t>
            </a:r>
            <a:endParaRPr lang="en-US" altLang="ja-JP" sz="17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altLang="ja-JP" sz="17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- `</a:t>
            </a:r>
            <a:r>
              <a:rPr lang="en-US" altLang="ja-JP" sz="17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Personnel management is the key` : Build transparent and fair HR system</a:t>
            </a:r>
            <a:endParaRPr lang="en-US" altLang="ja-JP" sz="17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ct val="150000"/>
              </a:lnSpc>
              <a:buFontTx/>
              <a:buChar char="-"/>
            </a:pPr>
            <a:endParaRPr lang="en-US" altLang="ja-JP" sz="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altLang="ja-JP" b="1" dirty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altLang="ja-JP" sz="2000" b="1" dirty="0">
                <a:latin typeface="Arial" panose="020B0604020202020204" pitchFamily="34" charset="0"/>
                <a:cs typeface="Arial" panose="020B0604020202020204" pitchFamily="34" charset="0"/>
              </a:rPr>
              <a:t> 2) Strategy </a:t>
            </a:r>
          </a:p>
          <a:p>
            <a:pPr>
              <a:lnSpc>
                <a:spcPct val="150000"/>
              </a:lnSpc>
            </a:pPr>
            <a:r>
              <a:rPr lang="en-US" altLang="ja-JP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- Establish </a:t>
            </a:r>
            <a:r>
              <a:rPr lang="en-US" altLang="ja-JP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most efficient  system</a:t>
            </a:r>
            <a:r>
              <a:rPr lang="ja-JP" altLang="en-US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altLang="ja-JP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</a:t>
            </a:r>
            <a:r>
              <a:rPr lang="en-US" altLang="ja-JP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fulfill </a:t>
            </a:r>
            <a:r>
              <a:rPr lang="en-US" altLang="ja-JP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purpose and vision</a:t>
            </a:r>
          </a:p>
          <a:p>
            <a:pPr>
              <a:lnSpc>
                <a:spcPct val="150000"/>
              </a:lnSpc>
            </a:pPr>
            <a:r>
              <a:rPr lang="en-US" altLang="ja-JP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- Establish </a:t>
            </a:r>
            <a:r>
              <a:rPr lang="en-US" altLang="ja-JP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good  strategy to effectively utilize the entire  </a:t>
            </a:r>
            <a:endParaRPr lang="en-US" altLang="ja-JP" b="1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altLang="ja-JP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organization </a:t>
            </a:r>
            <a:r>
              <a:rPr lang="en-US" altLang="ja-JP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and  the  human  resources</a:t>
            </a:r>
            <a:endParaRPr lang="en-US" altLang="ja-JP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002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直線コネクタ 4"/>
          <p:cNvCxnSpPr/>
          <p:nvPr/>
        </p:nvCxnSpPr>
        <p:spPr>
          <a:xfrm>
            <a:off x="887789" y="1282831"/>
            <a:ext cx="6276499" cy="0"/>
          </a:xfrm>
          <a:prstGeom prst="line">
            <a:avLst/>
          </a:prstGeom>
          <a:ln w="152400">
            <a:solidFill>
              <a:srgbClr val="E6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タイトル 1"/>
          <p:cNvSpPr txBox="1">
            <a:spLocks/>
          </p:cNvSpPr>
          <p:nvPr/>
        </p:nvSpPr>
        <p:spPr>
          <a:xfrm>
            <a:off x="611560" y="404664"/>
            <a:ext cx="7874271" cy="605532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altLang="ja-JP" sz="3200" b="1" i="1" dirty="0">
                <a:latin typeface="Arial" panose="020B0604020202020204" pitchFamily="34" charset="0"/>
                <a:cs typeface="Arial" panose="020B0604020202020204" pitchFamily="34" charset="0"/>
              </a:rPr>
              <a:t>5-4. The Essence of Decision Making </a:t>
            </a:r>
            <a:endParaRPr lang="ja-JP" altLang="en-US" sz="3200" b="1" i="1" dirty="0">
              <a:latin typeface="Arial" panose="020B0604020202020204" pitchFamily="34" charset="0"/>
              <a:ea typeface="ＭＳ Ｐゴシック"/>
              <a:cs typeface="Arial" panose="020B0604020202020204" pitchFamily="34" charset="0"/>
            </a:endParaRPr>
          </a:p>
        </p:txBody>
      </p:sp>
      <p:sp>
        <p:nvSpPr>
          <p:cNvPr id="7" name="タイトル 1"/>
          <p:cNvSpPr txBox="1">
            <a:spLocks/>
          </p:cNvSpPr>
          <p:nvPr/>
        </p:nvSpPr>
        <p:spPr>
          <a:xfrm>
            <a:off x="1619672" y="3186374"/>
            <a:ext cx="6609499" cy="98908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>
              <a:lnSpc>
                <a:spcPts val="4000"/>
              </a:lnSpc>
              <a:spcBef>
                <a:spcPts val="0"/>
              </a:spcBef>
            </a:pPr>
            <a:endParaRPr lang="en-US" altLang="ja-JP" sz="2000" b="1" spc="-130" dirty="0" smtClean="0">
              <a:solidFill>
                <a:srgbClr val="EEECE1">
                  <a:lumMod val="10000"/>
                </a:srgbClr>
              </a:solidFill>
              <a:latin typeface="Dotum" panose="020B0600000101010101" pitchFamily="34" charset="-127"/>
              <a:ea typeface="Dotum" panose="020B0600000101010101" pitchFamily="34" charset="-127"/>
              <a:cs typeface="Arial Unicode MS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458860" y="1187925"/>
            <a:ext cx="8433620" cy="51244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2800" b="1" dirty="0">
                <a:solidFill>
                  <a:srgbClr val="C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Arial" panose="020B0604020202020204" pitchFamily="34" charset="0"/>
              </a:rPr>
              <a:t>② </a:t>
            </a:r>
            <a:r>
              <a:rPr lang="en-US" altLang="ja-JP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 types of leadership decision making</a:t>
            </a:r>
          </a:p>
          <a:p>
            <a:pPr>
              <a:lnSpc>
                <a:spcPct val="150000"/>
              </a:lnSpc>
            </a:pPr>
            <a:r>
              <a:rPr lang="en-US" altLang="ja-JP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altLang="ja-JP" sz="2600" b="1" dirty="0">
                <a:latin typeface="Arial" panose="020B0604020202020204" pitchFamily="34" charset="0"/>
                <a:cs typeface="Arial" panose="020B0604020202020204" pitchFamily="34" charset="0"/>
              </a:rPr>
              <a:t>3) Boundary of crisis </a:t>
            </a:r>
          </a:p>
          <a:p>
            <a:pPr>
              <a:lnSpc>
                <a:spcPct val="150000"/>
              </a:lnSpc>
            </a:pPr>
            <a:r>
              <a:rPr lang="en-US" altLang="ja-JP" sz="2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- There </a:t>
            </a:r>
            <a:r>
              <a:rPr lang="en-US" altLang="ja-JP" sz="2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are many critical elements that can differ and </a:t>
            </a:r>
            <a:r>
              <a:rPr lang="en-US" altLang="ja-JP" sz="2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  <a:p>
            <a:pPr>
              <a:lnSpc>
                <a:spcPct val="150000"/>
              </a:lnSpc>
            </a:pPr>
            <a:r>
              <a:rPr lang="en-US" altLang="ja-JP" sz="2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sz="2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</a:t>
            </a:r>
            <a:r>
              <a:rPr lang="en-US" altLang="ja-JP" sz="2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jeopardize </a:t>
            </a:r>
            <a:r>
              <a:rPr lang="en-US" altLang="ja-JP" sz="2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	</a:t>
            </a:r>
            <a:r>
              <a:rPr lang="en-US" altLang="ja-JP" sz="2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purpose </a:t>
            </a:r>
            <a:r>
              <a:rPr lang="en-US" altLang="ja-JP" sz="2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mission of the organization</a:t>
            </a:r>
          </a:p>
          <a:p>
            <a:pPr>
              <a:lnSpc>
                <a:spcPct val="150000"/>
              </a:lnSpc>
            </a:pPr>
            <a:r>
              <a:rPr lang="en-US" altLang="ja-JP" sz="2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</a:t>
            </a:r>
            <a:r>
              <a:rPr lang="en-US" altLang="ja-JP" sz="2000" b="1" spc="-15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There </a:t>
            </a:r>
            <a:r>
              <a:rPr lang="en-US" altLang="ja-JP" sz="2000" b="1" spc="-15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are critical elements that can harm the future of the organization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endParaRPr lang="en-US" altLang="ja-JP" sz="2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altLang="ja-JP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altLang="ja-JP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ja-JP" alt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en-US" altLang="ja-JP" sz="2400" b="1" dirty="0">
                <a:latin typeface="Arial" panose="020B0604020202020204" pitchFamily="34" charset="0"/>
                <a:cs typeface="Arial" panose="020B0604020202020204" pitchFamily="34" charset="0"/>
              </a:rPr>
              <a:t>Crisis = Danger + </a:t>
            </a:r>
            <a:r>
              <a:rPr lang="en-US" altLang="ja-JP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Chance</a:t>
            </a:r>
            <a:endParaRPr lang="en-US" altLang="ja-JP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altLang="ja-JP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altLang="ja-JP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sz="2400" b="1" dirty="0">
                <a:latin typeface="Arial" panose="020B0604020202020204" pitchFamily="34" charset="0"/>
                <a:cs typeface="Arial" panose="020B0604020202020204" pitchFamily="34" charset="0"/>
              </a:rPr>
              <a:t>4) Practice  </a:t>
            </a:r>
          </a:p>
          <a:p>
            <a:pPr>
              <a:lnSpc>
                <a:spcPct val="150000"/>
              </a:lnSpc>
            </a:pPr>
            <a:r>
              <a:rPr lang="en-US" altLang="ja-JP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- The </a:t>
            </a:r>
            <a:r>
              <a:rPr lang="en-US" altLang="ja-JP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difference between success and failure is not influenced by </a:t>
            </a:r>
            <a:endParaRPr lang="en-US" altLang="ja-JP" b="1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altLang="ja-JP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vision </a:t>
            </a:r>
            <a:r>
              <a:rPr lang="en-US" altLang="ja-JP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 strategy. </a:t>
            </a:r>
          </a:p>
          <a:p>
            <a:pPr>
              <a:lnSpc>
                <a:spcPct val="150000"/>
              </a:lnSpc>
            </a:pPr>
            <a:r>
              <a:rPr lang="en-US" altLang="ja-JP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-  It </a:t>
            </a:r>
            <a:r>
              <a:rPr lang="en-US" altLang="ja-JP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depends upon</a:t>
            </a:r>
            <a:r>
              <a:rPr lang="ja-JP" altLang="en-US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altLang="ja-JP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practice. The essence of  leadership is practice.</a:t>
            </a:r>
          </a:p>
        </p:txBody>
      </p:sp>
    </p:spTree>
    <p:extLst>
      <p:ext uri="{BB962C8B-B14F-4D97-AF65-F5344CB8AC3E}">
        <p14:creationId xmlns:p14="http://schemas.microsoft.com/office/powerpoint/2010/main" val="1265966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直線コネクタ 4"/>
          <p:cNvCxnSpPr/>
          <p:nvPr/>
        </p:nvCxnSpPr>
        <p:spPr>
          <a:xfrm>
            <a:off x="887789" y="1282831"/>
            <a:ext cx="5124371" cy="0"/>
          </a:xfrm>
          <a:prstGeom prst="line">
            <a:avLst/>
          </a:prstGeom>
          <a:ln w="152400">
            <a:solidFill>
              <a:srgbClr val="E6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タイトル 1"/>
          <p:cNvSpPr txBox="1">
            <a:spLocks/>
          </p:cNvSpPr>
          <p:nvPr/>
        </p:nvSpPr>
        <p:spPr>
          <a:xfrm>
            <a:off x="773761" y="404664"/>
            <a:ext cx="8370239" cy="605532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altLang="ja-JP" sz="3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6-1. Boundary of Leadership </a:t>
            </a:r>
            <a:endParaRPr lang="ja-JP" altLang="en-US" sz="3200" b="1" i="1" dirty="0">
              <a:latin typeface="Arial" panose="020B0604020202020204" pitchFamily="34" charset="0"/>
              <a:ea typeface="ＭＳ Ｐゴシック"/>
              <a:cs typeface="Arial" panose="020B0604020202020204" pitchFamily="34" charset="0"/>
            </a:endParaRPr>
          </a:p>
        </p:txBody>
      </p:sp>
      <p:sp>
        <p:nvSpPr>
          <p:cNvPr id="7" name="タイトル 1"/>
          <p:cNvSpPr txBox="1">
            <a:spLocks/>
          </p:cNvSpPr>
          <p:nvPr/>
        </p:nvSpPr>
        <p:spPr>
          <a:xfrm>
            <a:off x="1619672" y="3186374"/>
            <a:ext cx="6609499" cy="98908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>
              <a:lnSpc>
                <a:spcPts val="4000"/>
              </a:lnSpc>
              <a:spcBef>
                <a:spcPts val="0"/>
              </a:spcBef>
            </a:pPr>
            <a:endParaRPr lang="en-US" altLang="ja-JP" sz="2000" b="1" spc="-130" dirty="0" smtClean="0">
              <a:solidFill>
                <a:srgbClr val="EEECE1">
                  <a:lumMod val="10000"/>
                </a:srgbClr>
              </a:solidFill>
              <a:latin typeface="Dotum" panose="020B0600000101010101" pitchFamily="34" charset="-127"/>
              <a:ea typeface="Dotum" panose="020B0600000101010101" pitchFamily="34" charset="-127"/>
              <a:cs typeface="Arial Unicode MS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347078" y="3331155"/>
            <a:ext cx="8433620" cy="29084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2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Arial" panose="020B0604020202020204" pitchFamily="34" charset="0"/>
              </a:rPr>
              <a:t>① </a:t>
            </a:r>
            <a:r>
              <a:rPr lang="en-US" altLang="ja-JP" sz="2400" b="1" dirty="0">
                <a:latin typeface="Arial" panose="020B0604020202020204" pitchFamily="34" charset="0"/>
                <a:cs typeface="Arial" panose="020B0604020202020204" pitchFamily="34" charset="0"/>
              </a:rPr>
              <a:t>Self-Leadership </a:t>
            </a:r>
            <a:r>
              <a:rPr lang="ja-JP" alt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→ </a:t>
            </a:r>
            <a:r>
              <a:rPr lang="en-US" altLang="ja-JP" sz="2400" b="1" dirty="0">
                <a:latin typeface="Arial" panose="020B0604020202020204" pitchFamily="34" charset="0"/>
                <a:cs typeface="Arial" panose="020B0604020202020204" pitchFamily="34" charset="0"/>
              </a:rPr>
              <a:t>As an individual : True Love  </a:t>
            </a:r>
            <a:endParaRPr lang="en-US" altLang="ja-JP" sz="8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altLang="ja-JP" sz="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sz="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r>
              <a:rPr lang="ja-JP" altLang="en-US" sz="2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■</a:t>
            </a:r>
            <a:r>
              <a:rPr lang="en-US" altLang="ja-JP" sz="2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sz="2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 are able to love others based on loving yourself</a:t>
            </a:r>
          </a:p>
          <a:p>
            <a:pPr algn="ctr">
              <a:lnSpc>
                <a:spcPct val="150000"/>
              </a:lnSpc>
            </a:pPr>
            <a:r>
              <a:rPr lang="ja-JP" altLang="en-US" sz="20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altLang="ja-JP" b="1" dirty="0">
                <a:latin typeface="Arial" panose="020B0604020202020204" pitchFamily="34" charset="0"/>
                <a:cs typeface="Arial" panose="020B0604020202020204" pitchFamily="34" charset="0"/>
              </a:rPr>
              <a:t>Before I hope to master the universe, I must first achieve self-perfection!</a:t>
            </a:r>
          </a:p>
          <a:p>
            <a:pPr algn="ctr">
              <a:lnSpc>
                <a:spcPct val="150000"/>
              </a:lnSpc>
            </a:pPr>
            <a:r>
              <a:rPr lang="en-US" altLang="ja-JP" b="1" dirty="0">
                <a:latin typeface="Arial" panose="020B0604020202020204" pitchFamily="34" charset="0"/>
                <a:cs typeface="Arial" panose="020B0604020202020204" pitchFamily="34" charset="0"/>
              </a:rPr>
              <a:t>Love your neighbor as you love yourself!</a:t>
            </a:r>
          </a:p>
          <a:p>
            <a:pPr>
              <a:lnSpc>
                <a:spcPct val="150000"/>
              </a:lnSpc>
            </a:pPr>
            <a:r>
              <a:rPr lang="en-US" altLang="ja-JP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ja-JP" altLang="en-US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　</a:t>
            </a:r>
            <a:r>
              <a:rPr lang="en-US" altLang="ja-JP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ja-JP" altLang="en-US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■</a:t>
            </a:r>
            <a:r>
              <a:rPr lang="en-US" altLang="ja-JP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sz="2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 must develop your  faith, character and </a:t>
            </a:r>
            <a:r>
              <a:rPr lang="en-US" altLang="ja-JP" sz="2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abilities to support </a:t>
            </a:r>
          </a:p>
          <a:p>
            <a:pPr>
              <a:lnSpc>
                <a:spcPct val="150000"/>
              </a:lnSpc>
            </a:pPr>
            <a:r>
              <a:rPr lang="en-US" altLang="ja-JP" sz="2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sz="2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</a:t>
            </a:r>
            <a:r>
              <a:rPr lang="en-US" altLang="ja-JP" sz="2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sz="2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what's expected of your given position and responsibility. </a:t>
            </a:r>
          </a:p>
        </p:txBody>
      </p:sp>
      <p:sp>
        <p:nvSpPr>
          <p:cNvPr id="11" name="タイトル 1"/>
          <p:cNvSpPr txBox="1">
            <a:spLocks/>
          </p:cNvSpPr>
          <p:nvPr/>
        </p:nvSpPr>
        <p:spPr>
          <a:xfrm>
            <a:off x="539552" y="1484784"/>
            <a:ext cx="8241145" cy="187220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rgbClr val="002060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ts val="3400"/>
              </a:lnSpc>
            </a:pPr>
            <a:r>
              <a:rPr lang="en-US" altLang="ja-JP" sz="1700" b="1" i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Leadership can mean  `relationship` </a:t>
            </a:r>
          </a:p>
          <a:p>
            <a:pPr algn="l">
              <a:lnSpc>
                <a:spcPts val="3400"/>
              </a:lnSpc>
            </a:pPr>
            <a:r>
              <a:rPr lang="en-US" altLang="ja-JP" sz="1700" b="1" i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The boundary of leadership should be determined by Principle Foundation</a:t>
            </a:r>
          </a:p>
          <a:p>
            <a:pPr algn="l">
              <a:lnSpc>
                <a:spcPts val="3400"/>
              </a:lnSpc>
            </a:pPr>
            <a:r>
              <a:rPr lang="en-US" altLang="ja-JP" sz="1700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The </a:t>
            </a:r>
            <a:r>
              <a:rPr lang="en-US" altLang="ja-JP" sz="17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Principle of Creation centered on True Love, progress and fulfillment of </a:t>
            </a:r>
            <a:r>
              <a:rPr lang="en-US" altLang="ja-JP" sz="1700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</a:p>
          <a:p>
            <a:pPr algn="l">
              <a:lnSpc>
                <a:spcPts val="3400"/>
              </a:lnSpc>
            </a:pPr>
            <a:r>
              <a:rPr lang="en-US" altLang="ja-JP" sz="17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sz="1700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the </a:t>
            </a:r>
            <a:r>
              <a:rPr lang="en-US" altLang="ja-JP" sz="17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 Great Blessings</a:t>
            </a:r>
          </a:p>
        </p:txBody>
      </p:sp>
    </p:spTree>
    <p:extLst>
      <p:ext uri="{BB962C8B-B14F-4D97-AF65-F5344CB8AC3E}">
        <p14:creationId xmlns:p14="http://schemas.microsoft.com/office/powerpoint/2010/main" val="547667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直線コネクタ 4"/>
          <p:cNvCxnSpPr/>
          <p:nvPr/>
        </p:nvCxnSpPr>
        <p:spPr>
          <a:xfrm>
            <a:off x="887789" y="1282831"/>
            <a:ext cx="5052363" cy="0"/>
          </a:xfrm>
          <a:prstGeom prst="line">
            <a:avLst/>
          </a:prstGeom>
          <a:ln w="152400">
            <a:solidFill>
              <a:srgbClr val="E6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タイトル 1"/>
          <p:cNvSpPr txBox="1">
            <a:spLocks/>
          </p:cNvSpPr>
          <p:nvPr/>
        </p:nvSpPr>
        <p:spPr>
          <a:xfrm>
            <a:off x="466805" y="404664"/>
            <a:ext cx="8280920" cy="605532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altLang="ja-JP" sz="3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6-2. </a:t>
            </a:r>
            <a:r>
              <a:rPr lang="en-US" altLang="ja-JP" sz="3200" b="1" i="1" dirty="0">
                <a:latin typeface="Arial" panose="020B0604020202020204" pitchFamily="34" charset="0"/>
                <a:cs typeface="Arial" panose="020B0604020202020204" pitchFamily="34" charset="0"/>
              </a:rPr>
              <a:t>Boundary of Leadership </a:t>
            </a:r>
            <a:endParaRPr lang="ja-JP" altLang="en-US" sz="32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タイトル 1"/>
          <p:cNvSpPr txBox="1">
            <a:spLocks/>
          </p:cNvSpPr>
          <p:nvPr/>
        </p:nvSpPr>
        <p:spPr>
          <a:xfrm>
            <a:off x="1619672" y="3186374"/>
            <a:ext cx="6609499" cy="98908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>
              <a:lnSpc>
                <a:spcPts val="4000"/>
              </a:lnSpc>
              <a:spcBef>
                <a:spcPts val="0"/>
              </a:spcBef>
            </a:pPr>
            <a:endParaRPr lang="en-US" altLang="ja-JP" sz="2000" b="1" spc="-130" dirty="0" smtClean="0">
              <a:solidFill>
                <a:srgbClr val="EEECE1">
                  <a:lumMod val="10000"/>
                </a:srgbClr>
              </a:solidFill>
              <a:latin typeface="Dotum" panose="020B0600000101010101" pitchFamily="34" charset="-127"/>
              <a:ea typeface="Dotum" panose="020B0600000101010101" pitchFamily="34" charset="-127"/>
              <a:cs typeface="Arial Unicode MS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347078" y="1407532"/>
            <a:ext cx="843362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■</a:t>
            </a:r>
            <a:r>
              <a:rPr lang="en-US" altLang="ja-JP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sz="2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Self-Leadership </a:t>
            </a:r>
            <a:r>
              <a:rPr lang="ja-JP" altLang="en-US" sz="2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→ </a:t>
            </a:r>
            <a:r>
              <a:rPr lang="en-US" altLang="ja-JP" sz="2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Leadership through `following` </a:t>
            </a:r>
          </a:p>
          <a:p>
            <a:pPr>
              <a:lnSpc>
                <a:spcPct val="150000"/>
              </a:lnSpc>
            </a:pPr>
            <a:r>
              <a:rPr lang="en-US" altLang="ja-JP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- Leaders </a:t>
            </a:r>
            <a:r>
              <a:rPr lang="en-US" altLang="ja-JP" b="1" dirty="0">
                <a:latin typeface="Arial" panose="020B0604020202020204" pitchFamily="34" charset="0"/>
                <a:cs typeface="Arial" panose="020B0604020202020204" pitchFamily="34" charset="0"/>
              </a:rPr>
              <a:t>must learn to properly `follow` God and True Parents before </a:t>
            </a:r>
            <a:r>
              <a:rPr lang="en-US" altLang="ja-JP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en-US" altLang="ja-JP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leading </a:t>
            </a:r>
            <a:r>
              <a:rPr lang="en-US" altLang="ja-JP" b="1" dirty="0">
                <a:latin typeface="Arial" panose="020B0604020202020204" pitchFamily="34" charset="0"/>
                <a:cs typeface="Arial" panose="020B0604020202020204" pitchFamily="34" charset="0"/>
              </a:rPr>
              <a:t>others</a:t>
            </a:r>
          </a:p>
          <a:p>
            <a:pPr>
              <a:lnSpc>
                <a:spcPct val="150000"/>
              </a:lnSpc>
            </a:pPr>
            <a:r>
              <a:rPr lang="en-US" altLang="ja-JP" b="1" dirty="0">
                <a:latin typeface="Arial" panose="020B0604020202020204" pitchFamily="34" charset="0"/>
                <a:cs typeface="Arial" panose="020B0604020202020204" pitchFamily="34" charset="0"/>
              </a:rPr>
              <a:t>     ex) True Parents have shown us the tradition of following heaven`s will</a:t>
            </a:r>
          </a:p>
          <a:p>
            <a:pPr>
              <a:lnSpc>
                <a:spcPct val="150000"/>
              </a:lnSpc>
            </a:pPr>
            <a:endParaRPr lang="en-US" altLang="ja-JP" sz="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altLang="ja-JP" sz="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</a:t>
            </a:r>
            <a:r>
              <a:rPr lang="ja-JP" altLang="en-US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■</a:t>
            </a:r>
            <a:r>
              <a:rPr lang="en-US" altLang="ja-JP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sz="2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Self-Leadership </a:t>
            </a:r>
            <a:r>
              <a:rPr lang="ja-JP" altLang="en-US" sz="2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→ </a:t>
            </a:r>
            <a:r>
              <a:rPr lang="en-US" altLang="ja-JP" sz="2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Leadership through `serving` </a:t>
            </a:r>
          </a:p>
          <a:p>
            <a:pPr>
              <a:lnSpc>
                <a:spcPct val="150000"/>
              </a:lnSpc>
            </a:pPr>
            <a:r>
              <a:rPr lang="en-US" altLang="ja-JP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- Serving </a:t>
            </a:r>
            <a:r>
              <a:rPr lang="en-US" altLang="ja-JP" b="1" dirty="0">
                <a:latin typeface="Arial" panose="020B0604020202020204" pitchFamily="34" charset="0"/>
                <a:cs typeface="Arial" panose="020B0604020202020204" pitchFamily="34" charset="0"/>
              </a:rPr>
              <a:t>Heaven as `Servant Leadership` 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endParaRPr lang="en-US" altLang="ja-JP" sz="2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ja-JP" altLang="en-US" sz="2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Arial" panose="020B0604020202020204" pitchFamily="34" charset="0"/>
              </a:rPr>
              <a:t>② </a:t>
            </a:r>
            <a:r>
              <a:rPr lang="en-US" altLang="ja-JP" sz="2400" b="1" dirty="0">
                <a:latin typeface="Arial" panose="020B0604020202020204" pitchFamily="34" charset="0"/>
                <a:cs typeface="Arial" panose="020B0604020202020204" pitchFamily="34" charset="0"/>
              </a:rPr>
              <a:t>Central Figure – in the (Realm of ) Abel position </a:t>
            </a:r>
          </a:p>
          <a:p>
            <a:pPr>
              <a:lnSpc>
                <a:spcPct val="150000"/>
              </a:lnSpc>
            </a:pPr>
            <a:r>
              <a:rPr lang="en-US" altLang="ja-JP" sz="2400" b="1" dirty="0">
                <a:latin typeface="Arial" panose="020B0604020202020204" pitchFamily="34" charset="0"/>
                <a:cs typeface="Arial" panose="020B0604020202020204" pitchFamily="34" charset="0"/>
              </a:rPr>
              <a:t>			 </a:t>
            </a:r>
            <a:r>
              <a:rPr lang="ja-JP" alt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→ </a:t>
            </a:r>
            <a:r>
              <a:rPr lang="en-US" altLang="ja-JP" sz="2400" b="1" dirty="0">
                <a:latin typeface="Arial" panose="020B0604020202020204" pitchFamily="34" charset="0"/>
                <a:cs typeface="Arial" panose="020B0604020202020204" pitchFamily="34" charset="0"/>
              </a:rPr>
              <a:t>Respect and </a:t>
            </a:r>
            <a:r>
              <a:rPr lang="en-US" altLang="ja-JP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Reliability</a:t>
            </a:r>
            <a:endParaRPr lang="en-US" altLang="ja-JP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altLang="ja-JP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ja-JP" altLang="en-US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■</a:t>
            </a:r>
            <a:r>
              <a:rPr lang="en-US" altLang="ja-JP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sz="2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First (Realm of) Abel -  God, TP and Spiritual world </a:t>
            </a:r>
          </a:p>
          <a:p>
            <a:pPr>
              <a:lnSpc>
                <a:spcPct val="150000"/>
              </a:lnSpc>
            </a:pPr>
            <a:r>
              <a:rPr lang="en-US" altLang="ja-JP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ja-JP" altLang="en-US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■</a:t>
            </a:r>
            <a:r>
              <a:rPr lang="en-US" altLang="ja-JP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sz="2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Second (Realm of) Abel - Central Figure above you </a:t>
            </a:r>
          </a:p>
        </p:txBody>
      </p:sp>
    </p:spTree>
    <p:extLst>
      <p:ext uri="{BB962C8B-B14F-4D97-AF65-F5344CB8AC3E}">
        <p14:creationId xmlns:p14="http://schemas.microsoft.com/office/powerpoint/2010/main" val="2304987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タイトル 1"/>
          <p:cNvSpPr txBox="1">
            <a:spLocks/>
          </p:cNvSpPr>
          <p:nvPr/>
        </p:nvSpPr>
        <p:spPr>
          <a:xfrm>
            <a:off x="1619672" y="3186374"/>
            <a:ext cx="6609499" cy="98908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>
              <a:lnSpc>
                <a:spcPts val="4000"/>
              </a:lnSpc>
              <a:spcBef>
                <a:spcPts val="0"/>
              </a:spcBef>
            </a:pPr>
            <a:endParaRPr lang="en-US" altLang="ja-JP" sz="2000" b="1" spc="-130" dirty="0" smtClean="0">
              <a:solidFill>
                <a:srgbClr val="EEECE1">
                  <a:lumMod val="10000"/>
                </a:srgbClr>
              </a:solidFill>
              <a:latin typeface="Dotum" panose="020B0600000101010101" pitchFamily="34" charset="-127"/>
              <a:ea typeface="Dotum" panose="020B0600000101010101" pitchFamily="34" charset="-127"/>
              <a:cs typeface="Arial Unicode MS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347078" y="1219681"/>
            <a:ext cx="8433620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Tx/>
              <a:buChar char="-"/>
            </a:pPr>
            <a:endParaRPr lang="en-US" altLang="ja-JP" sz="2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ja-JP" altLang="en-US" sz="26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Arial" panose="020B0604020202020204" pitchFamily="34" charset="0"/>
              </a:rPr>
              <a:t>③ </a:t>
            </a:r>
            <a:r>
              <a:rPr lang="en-US" altLang="ja-JP" sz="2600" b="1" dirty="0">
                <a:latin typeface="Arial" panose="020B0604020202020204" pitchFamily="34" charset="0"/>
                <a:cs typeface="Arial" panose="020B0604020202020204" pitchFamily="34" charset="0"/>
              </a:rPr>
              <a:t>Peer </a:t>
            </a:r>
            <a:r>
              <a:rPr lang="ja-JP" altLang="en-US" sz="2600" b="1" dirty="0">
                <a:latin typeface="Arial" panose="020B0604020202020204" pitchFamily="34" charset="0"/>
                <a:cs typeface="Arial" panose="020B0604020202020204" pitchFamily="34" charset="0"/>
              </a:rPr>
              <a:t>→ </a:t>
            </a:r>
            <a:r>
              <a:rPr lang="en-US" altLang="ja-JP" sz="2600" b="1" dirty="0">
                <a:latin typeface="Arial" panose="020B0604020202020204" pitchFamily="34" charset="0"/>
                <a:cs typeface="Arial" panose="020B0604020202020204" pitchFamily="34" charset="0"/>
              </a:rPr>
              <a:t>Communication and sacrifice (</a:t>
            </a:r>
            <a:r>
              <a:rPr lang="en-US" altLang="ja-JP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team work</a:t>
            </a:r>
            <a:r>
              <a:rPr lang="en-US" altLang="ja-JP" sz="2600" b="1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</a:p>
          <a:p>
            <a:pPr>
              <a:lnSpc>
                <a:spcPct val="150000"/>
              </a:lnSpc>
            </a:pPr>
            <a:r>
              <a:rPr lang="en-US" altLang="ja-JP" sz="2400" b="1" spc="-15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ja-JP" altLang="en-US" sz="2400" b="1" spc="-15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■</a:t>
            </a:r>
            <a:r>
              <a:rPr lang="en-US" altLang="ja-JP" sz="2400" b="1" spc="-15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sz="2400" b="1" spc="-15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Standard of evaluation for the leadership of True Love </a:t>
            </a:r>
          </a:p>
          <a:p>
            <a:pPr>
              <a:lnSpc>
                <a:spcPct val="150000"/>
              </a:lnSpc>
            </a:pPr>
            <a:endParaRPr lang="en-US" altLang="ja-JP" sz="2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en-US" altLang="ja-JP" sz="2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en-US" altLang="ja-JP" sz="2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en-US" altLang="ja-JP" sz="2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ja-JP" altLang="en-US" sz="2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Arial" panose="020B0604020202020204" pitchFamily="34" charset="0"/>
              </a:rPr>
              <a:t>④ </a:t>
            </a:r>
            <a:r>
              <a:rPr lang="en-US" altLang="ja-JP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Underling(Member) </a:t>
            </a:r>
            <a:r>
              <a:rPr lang="en-US" altLang="ja-JP" sz="2400" b="1" dirty="0">
                <a:latin typeface="Arial" panose="020B0604020202020204" pitchFamily="34" charset="0"/>
                <a:cs typeface="Arial" panose="020B0604020202020204" pitchFamily="34" charset="0"/>
              </a:rPr>
              <a:t>– in the (Realm of) Cain position </a:t>
            </a:r>
          </a:p>
          <a:p>
            <a:pPr>
              <a:lnSpc>
                <a:spcPct val="150000"/>
              </a:lnSpc>
            </a:pPr>
            <a:r>
              <a:rPr lang="en-US" altLang="ja-JP" sz="2400" b="1" dirty="0">
                <a:latin typeface="Arial" panose="020B0604020202020204" pitchFamily="34" charset="0"/>
                <a:cs typeface="Arial" panose="020B0604020202020204" pitchFamily="34" charset="0"/>
              </a:rPr>
              <a:t>			</a:t>
            </a:r>
            <a:r>
              <a:rPr lang="ja-JP" alt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→ </a:t>
            </a:r>
            <a:r>
              <a:rPr lang="en-US" altLang="ja-JP" sz="2400" b="1" dirty="0">
                <a:latin typeface="Arial" panose="020B0604020202020204" pitchFamily="34" charset="0"/>
                <a:cs typeface="Arial" panose="020B0604020202020204" pitchFamily="34" charset="0"/>
              </a:rPr>
              <a:t>Honesty, Trust and Transparency</a:t>
            </a:r>
            <a:r>
              <a:rPr lang="ja-JP" alt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　</a:t>
            </a:r>
            <a:endParaRPr lang="en-US" altLang="ja-JP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altLang="ja-JP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ja-JP" altLang="en-US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■</a:t>
            </a:r>
            <a:r>
              <a:rPr lang="en-US" altLang="ja-JP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sz="2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Leadership by communication and trusting with responsibility</a:t>
            </a:r>
          </a:p>
          <a:p>
            <a:pPr>
              <a:lnSpc>
                <a:spcPct val="150000"/>
              </a:lnSpc>
            </a:pPr>
            <a:r>
              <a:rPr lang="ja-JP" altLang="en-US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　■</a:t>
            </a:r>
            <a:r>
              <a:rPr lang="en-US" altLang="ja-JP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sz="2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Honest and transparent leaders trusted by God</a:t>
            </a:r>
          </a:p>
          <a:p>
            <a:pPr marL="342900" indent="-342900">
              <a:lnSpc>
                <a:spcPct val="150000"/>
              </a:lnSpc>
              <a:buFontTx/>
              <a:buChar char="-"/>
            </a:pPr>
            <a:r>
              <a:rPr lang="en-US" altLang="ja-JP" b="1" dirty="0">
                <a:latin typeface="Arial" panose="020B0604020202020204" pitchFamily="34" charset="0"/>
                <a:cs typeface="Arial" panose="020B0604020202020204" pitchFamily="34" charset="0"/>
              </a:rPr>
              <a:t>Leaders that are respected and trusted by (Realm of) Cain position</a:t>
            </a:r>
            <a:endParaRPr lang="en-US" altLang="ja-JP" sz="2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タイトル 1"/>
          <p:cNvSpPr txBox="1">
            <a:spLocks/>
          </p:cNvSpPr>
          <p:nvPr/>
        </p:nvSpPr>
        <p:spPr>
          <a:xfrm>
            <a:off x="611561" y="2423688"/>
            <a:ext cx="7992888" cy="114932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rgbClr val="002060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2200" b="1" i="1" dirty="0">
                <a:effectLst/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  <a:t>  It is not about saving yourself  by standing  on others, but rather how you can sacrifice for the success of others.</a:t>
            </a:r>
            <a:endParaRPr lang="ja-JP" altLang="en-US" sz="2200" b="1" i="1" dirty="0">
              <a:effectLst/>
              <a:latin typeface="Arial" panose="020B0604020202020204" pitchFamily="34" charset="0"/>
              <a:ea typeface="ＭＳ Ｐゴシック"/>
              <a:cs typeface="Arial" panose="020B0604020202020204" pitchFamily="34" charset="0"/>
            </a:endParaRPr>
          </a:p>
        </p:txBody>
      </p:sp>
      <p:cxnSp>
        <p:nvCxnSpPr>
          <p:cNvPr id="8" name="直線コネクタ 7"/>
          <p:cNvCxnSpPr/>
          <p:nvPr/>
        </p:nvCxnSpPr>
        <p:spPr>
          <a:xfrm>
            <a:off x="887789" y="1282831"/>
            <a:ext cx="5052363" cy="0"/>
          </a:xfrm>
          <a:prstGeom prst="line">
            <a:avLst/>
          </a:prstGeom>
          <a:ln w="152400">
            <a:solidFill>
              <a:srgbClr val="E6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タイトル 1"/>
          <p:cNvSpPr txBox="1">
            <a:spLocks/>
          </p:cNvSpPr>
          <p:nvPr/>
        </p:nvSpPr>
        <p:spPr>
          <a:xfrm>
            <a:off x="347079" y="547342"/>
            <a:ext cx="8401386" cy="605532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altLang="ja-JP" sz="3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6-3. </a:t>
            </a:r>
            <a:r>
              <a:rPr lang="en-US" altLang="ja-JP" sz="3200" b="1" i="1" dirty="0">
                <a:latin typeface="Arial" panose="020B0604020202020204" pitchFamily="34" charset="0"/>
                <a:cs typeface="Arial" panose="020B0604020202020204" pitchFamily="34" charset="0"/>
              </a:rPr>
              <a:t>Boundary of Leadership </a:t>
            </a:r>
            <a:endParaRPr lang="ja-JP" altLang="en-US" sz="32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2840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直線コネクタ 4"/>
          <p:cNvCxnSpPr/>
          <p:nvPr/>
        </p:nvCxnSpPr>
        <p:spPr>
          <a:xfrm>
            <a:off x="887789" y="1282831"/>
            <a:ext cx="5052363" cy="0"/>
          </a:xfrm>
          <a:prstGeom prst="line">
            <a:avLst/>
          </a:prstGeom>
          <a:ln w="152400">
            <a:solidFill>
              <a:srgbClr val="E6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タイトル 1"/>
          <p:cNvSpPr txBox="1">
            <a:spLocks/>
          </p:cNvSpPr>
          <p:nvPr/>
        </p:nvSpPr>
        <p:spPr>
          <a:xfrm>
            <a:off x="323529" y="217448"/>
            <a:ext cx="8424936" cy="605532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514350" indent="-514350" algn="l">
              <a:buAutoNum type="arabicPeriod" startAt="7"/>
            </a:pPr>
            <a:r>
              <a:rPr lang="en-US" altLang="ja-JP" sz="3200" b="1" i="1" dirty="0">
                <a:latin typeface="Arial" panose="020B0604020202020204" pitchFamily="34" charset="0"/>
                <a:cs typeface="Arial" panose="020B0604020202020204" pitchFamily="34" charset="0"/>
              </a:rPr>
              <a:t>Four fundamental components </a:t>
            </a:r>
          </a:p>
          <a:p>
            <a:pPr algn="l"/>
            <a:r>
              <a:rPr lang="en-US" altLang="ja-JP" sz="2400" b="1" i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altLang="ja-JP" sz="3200" b="1" i="1" dirty="0">
                <a:latin typeface="Arial" panose="020B0604020202020204" pitchFamily="34" charset="0"/>
                <a:cs typeface="Arial" panose="020B0604020202020204" pitchFamily="34" charset="0"/>
              </a:rPr>
              <a:t>of a True Love Leadership </a:t>
            </a:r>
            <a:endParaRPr lang="ja-JP" altLang="en-US" sz="32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タイトル 1"/>
          <p:cNvSpPr txBox="1">
            <a:spLocks/>
          </p:cNvSpPr>
          <p:nvPr/>
        </p:nvSpPr>
        <p:spPr>
          <a:xfrm>
            <a:off x="1619672" y="3186374"/>
            <a:ext cx="6609499" cy="98908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>
              <a:lnSpc>
                <a:spcPts val="4000"/>
              </a:lnSpc>
              <a:spcBef>
                <a:spcPts val="0"/>
              </a:spcBef>
            </a:pPr>
            <a:endParaRPr lang="en-US" altLang="ja-JP" sz="2000" b="1" spc="-130" dirty="0" smtClean="0">
              <a:solidFill>
                <a:srgbClr val="EEECE1">
                  <a:lumMod val="10000"/>
                </a:srgbClr>
              </a:solidFill>
              <a:latin typeface="Dotum" panose="020B0600000101010101" pitchFamily="34" charset="-127"/>
              <a:ea typeface="Dotum" panose="020B0600000101010101" pitchFamily="34" charset="-127"/>
              <a:cs typeface="Arial Unicode MS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323528" y="1407532"/>
            <a:ext cx="843362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Tx/>
              <a:buChar char="-"/>
            </a:pPr>
            <a:endParaRPr lang="en-US" altLang="ja-JP" sz="2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ja-JP" altLang="en-US" sz="20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Arial" panose="020B0604020202020204" pitchFamily="34" charset="0"/>
              </a:rPr>
              <a:t>① </a:t>
            </a:r>
            <a:r>
              <a:rPr lang="en-US" altLang="ja-JP" sz="2000" b="1" dirty="0">
                <a:latin typeface="Arial" panose="020B0604020202020204" pitchFamily="34" charset="0"/>
                <a:cs typeface="Arial" panose="020B0604020202020204" pitchFamily="34" charset="0"/>
              </a:rPr>
              <a:t>Prototype and model of a True Love Leadership </a:t>
            </a:r>
          </a:p>
          <a:p>
            <a:pPr>
              <a:lnSpc>
                <a:spcPct val="150000"/>
              </a:lnSpc>
            </a:pPr>
            <a:r>
              <a:rPr lang="en-US" altLang="ja-JP" sz="2000" b="1" dirty="0">
                <a:latin typeface="Arial" panose="020B0604020202020204" pitchFamily="34" charset="0"/>
                <a:cs typeface="Arial" panose="020B0604020202020204" pitchFamily="34" charset="0"/>
              </a:rPr>
              <a:t>					in the </a:t>
            </a:r>
            <a:r>
              <a:rPr lang="en-US" altLang="ja-JP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Choen</a:t>
            </a:r>
            <a:r>
              <a:rPr lang="en-US" altLang="ja-JP" sz="2000" b="1" dirty="0">
                <a:latin typeface="Arial" panose="020B0604020202020204" pitchFamily="34" charset="0"/>
                <a:cs typeface="Arial" panose="020B0604020202020204" pitchFamily="34" charset="0"/>
              </a:rPr>
              <a:t> Il </a:t>
            </a:r>
            <a:r>
              <a:rPr lang="en-US" altLang="ja-JP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Guk</a:t>
            </a:r>
            <a:r>
              <a:rPr lang="en-US" altLang="ja-JP" sz="2000" b="1" dirty="0">
                <a:latin typeface="Arial" panose="020B0604020202020204" pitchFamily="34" charset="0"/>
                <a:cs typeface="Arial" panose="020B0604020202020204" pitchFamily="34" charset="0"/>
              </a:rPr>
              <a:t> Era </a:t>
            </a:r>
          </a:p>
          <a:p>
            <a:pPr>
              <a:lnSpc>
                <a:spcPct val="150000"/>
              </a:lnSpc>
            </a:pPr>
            <a:r>
              <a:rPr lang="ja-JP" altLang="en-US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■</a:t>
            </a:r>
            <a:r>
              <a:rPr lang="en-US" altLang="ja-JP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sz="2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United embodiment of the 3 great subject philosophy</a:t>
            </a:r>
          </a:p>
          <a:p>
            <a:pPr>
              <a:lnSpc>
                <a:spcPct val="150000"/>
              </a:lnSpc>
            </a:pPr>
            <a:r>
              <a:rPr lang="en-US" altLang="ja-JP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- True </a:t>
            </a:r>
            <a:r>
              <a:rPr lang="en-US" altLang="ja-JP" b="1" dirty="0">
                <a:latin typeface="Arial" panose="020B0604020202020204" pitchFamily="34" charset="0"/>
                <a:cs typeface="Arial" panose="020B0604020202020204" pitchFamily="34" charset="0"/>
              </a:rPr>
              <a:t>Parents :  Parent of </a:t>
            </a:r>
            <a:r>
              <a:rPr lang="en-US" altLang="ja-JP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Shimjeong</a:t>
            </a:r>
            <a:r>
              <a:rPr lang="en-US" altLang="ja-JP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b="1" dirty="0">
                <a:latin typeface="Arial" panose="020B0604020202020204" pitchFamily="34" charset="0"/>
                <a:cs typeface="Arial" panose="020B0604020202020204" pitchFamily="34" charset="0"/>
              </a:rPr>
              <a:t>and Love</a:t>
            </a:r>
          </a:p>
          <a:p>
            <a:pPr>
              <a:lnSpc>
                <a:spcPct val="150000"/>
              </a:lnSpc>
            </a:pPr>
            <a:r>
              <a:rPr lang="en-US" altLang="ja-JP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- True </a:t>
            </a:r>
            <a:r>
              <a:rPr lang="en-US" altLang="ja-JP" b="1" dirty="0">
                <a:latin typeface="Arial" panose="020B0604020202020204" pitchFamily="34" charset="0"/>
                <a:cs typeface="Arial" panose="020B0604020202020204" pitchFamily="34" charset="0"/>
              </a:rPr>
              <a:t>Teacher : Truth and Character </a:t>
            </a:r>
          </a:p>
          <a:p>
            <a:pPr>
              <a:lnSpc>
                <a:spcPct val="150000"/>
              </a:lnSpc>
            </a:pPr>
            <a:r>
              <a:rPr lang="en-US" altLang="ja-JP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- True </a:t>
            </a:r>
            <a:r>
              <a:rPr lang="en-US" altLang="ja-JP" b="1" dirty="0">
                <a:latin typeface="Arial" panose="020B0604020202020204" pitchFamily="34" charset="0"/>
                <a:cs typeface="Arial" panose="020B0604020202020204" pitchFamily="34" charset="0"/>
              </a:rPr>
              <a:t>Owner : Expertise in knowledge and accountability</a:t>
            </a:r>
            <a:endParaRPr lang="en-US" altLang="ja-JP" sz="2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ja-JP" altLang="en-US" sz="20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Arial" panose="020B0604020202020204" pitchFamily="34" charset="0"/>
              </a:rPr>
              <a:t>② </a:t>
            </a:r>
            <a:r>
              <a:rPr lang="en-US" altLang="ja-JP" sz="2000" b="1" dirty="0">
                <a:latin typeface="Arial" panose="020B0604020202020204" pitchFamily="34" charset="0"/>
                <a:cs typeface="Arial" panose="020B0604020202020204" pitchFamily="34" charset="0"/>
              </a:rPr>
              <a:t>Four fundamental components of a True love leadership </a:t>
            </a:r>
          </a:p>
          <a:p>
            <a:pPr>
              <a:lnSpc>
                <a:spcPct val="150000"/>
              </a:lnSpc>
            </a:pPr>
            <a:endParaRPr lang="en-US" altLang="ja-JP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en-US" altLang="ja-JP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AutoShape 27"/>
          <p:cNvSpPr>
            <a:spLocks noChangeArrowheads="1"/>
          </p:cNvSpPr>
          <p:nvPr/>
        </p:nvSpPr>
        <p:spPr bwMode="auto">
          <a:xfrm>
            <a:off x="801579" y="4600618"/>
            <a:ext cx="3687230" cy="648970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 w="57150">
            <a:solidFill>
              <a:schemeClr val="bg1">
                <a:lumMod val="65000"/>
              </a:schemeClr>
            </a:solidFill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/>
          <a:lstStyle/>
          <a:p>
            <a:pPr algn="ctr" latinLnBrk="1">
              <a:spcAft>
                <a:spcPts val="0"/>
              </a:spcAft>
            </a:pPr>
            <a:r>
              <a:rPr lang="en-US" altLang="ko-KR" sz="2000" b="1" dirty="0" smtClean="0">
                <a:solidFill>
                  <a:srgbClr val="FFFFFF"/>
                </a:solidFill>
                <a:effectLst/>
                <a:latin typeface="+mj-ea"/>
                <a:ea typeface="+mj-ea"/>
                <a:cs typeface="ＭＳ Ｐゴシック"/>
              </a:rPr>
              <a:t>1. Leadership to come </a:t>
            </a:r>
            <a:r>
              <a:rPr lang="en-US" altLang="ko-KR" sz="2000" b="1" dirty="0" smtClean="0">
                <a:solidFill>
                  <a:srgbClr val="FFFFFF"/>
                </a:solidFill>
                <a:latin typeface="+mj-ea"/>
                <a:ea typeface="+mj-ea"/>
                <a:cs typeface="ＭＳ Ｐゴシック"/>
              </a:rPr>
              <a:t>together as </a:t>
            </a:r>
            <a:r>
              <a:rPr lang="en-US" altLang="ko-KR" sz="2000" b="1" dirty="0" smtClean="0">
                <a:solidFill>
                  <a:srgbClr val="FFFFFF"/>
                </a:solidFill>
                <a:effectLst/>
                <a:latin typeface="+mj-ea"/>
                <a:ea typeface="+mj-ea"/>
                <a:cs typeface="ＭＳ Ｐゴシック"/>
              </a:rPr>
              <a:t>one</a:t>
            </a:r>
            <a:endParaRPr lang="ja-JP" sz="2000" dirty="0">
              <a:effectLst/>
              <a:latin typeface="+mj-ea"/>
              <a:ea typeface="+mj-ea"/>
              <a:cs typeface="ＭＳ Ｐゴシック"/>
            </a:endParaRPr>
          </a:p>
        </p:txBody>
      </p:sp>
      <p:sp>
        <p:nvSpPr>
          <p:cNvPr id="8" name="AutoShape 27"/>
          <p:cNvSpPr>
            <a:spLocks noChangeArrowheads="1"/>
          </p:cNvSpPr>
          <p:nvPr/>
        </p:nvSpPr>
        <p:spPr bwMode="auto">
          <a:xfrm>
            <a:off x="4615121" y="4595642"/>
            <a:ext cx="3687230" cy="648970"/>
          </a:xfrm>
          <a:prstGeom prst="roundRect">
            <a:avLst>
              <a:gd name="adj" fmla="val 16667"/>
            </a:avLst>
          </a:prstGeom>
          <a:solidFill>
            <a:schemeClr val="tx2">
              <a:lumMod val="75000"/>
            </a:schemeClr>
          </a:solidFill>
          <a:ln w="57150">
            <a:solidFill>
              <a:schemeClr val="bg1">
                <a:lumMod val="65000"/>
              </a:schemeClr>
            </a:solidFill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/>
          <a:lstStyle/>
          <a:p>
            <a:pPr algn="ctr" latinLnBrk="1">
              <a:spcAft>
                <a:spcPts val="0"/>
              </a:spcAft>
            </a:pPr>
            <a:r>
              <a:rPr lang="en-US" altLang="ko-KR" sz="2000" b="1" dirty="0">
                <a:solidFill>
                  <a:srgbClr val="FFFFFF"/>
                </a:solidFill>
                <a:latin typeface="+mj-ea"/>
                <a:ea typeface="+mj-ea"/>
                <a:cs typeface="ＭＳ Ｐゴシック"/>
              </a:rPr>
              <a:t>2</a:t>
            </a:r>
            <a:r>
              <a:rPr lang="en-US" altLang="ko-KR" sz="2000" b="1" dirty="0">
                <a:solidFill>
                  <a:srgbClr val="FFFFFF"/>
                </a:solidFill>
                <a:effectLst/>
                <a:latin typeface="+mj-ea"/>
                <a:ea typeface="+mj-ea"/>
                <a:cs typeface="ＭＳ Ｐゴシック"/>
              </a:rPr>
              <a:t>. Leadership of `a man as good as his words` </a:t>
            </a:r>
            <a:endParaRPr lang="ja-JP" sz="2000" dirty="0">
              <a:effectLst/>
              <a:latin typeface="+mj-ea"/>
              <a:ea typeface="+mj-ea"/>
              <a:cs typeface="ＭＳ Ｐゴシック"/>
            </a:endParaRPr>
          </a:p>
        </p:txBody>
      </p:sp>
      <p:sp>
        <p:nvSpPr>
          <p:cNvPr id="9" name="AutoShape 27"/>
          <p:cNvSpPr>
            <a:spLocks noChangeArrowheads="1"/>
          </p:cNvSpPr>
          <p:nvPr/>
        </p:nvSpPr>
        <p:spPr bwMode="auto">
          <a:xfrm>
            <a:off x="771776" y="5377213"/>
            <a:ext cx="3687230" cy="648970"/>
          </a:xfrm>
          <a:prstGeom prst="roundRect">
            <a:avLst>
              <a:gd name="adj" fmla="val 16667"/>
            </a:avLst>
          </a:prstGeom>
          <a:solidFill>
            <a:srgbClr val="00B050"/>
          </a:solidFill>
          <a:ln w="57150">
            <a:solidFill>
              <a:schemeClr val="bg1">
                <a:lumMod val="65000"/>
              </a:schemeClr>
            </a:solidFill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/>
          <a:lstStyle/>
          <a:p>
            <a:pPr algn="ctr" latinLnBrk="1">
              <a:spcAft>
                <a:spcPts val="0"/>
              </a:spcAft>
            </a:pPr>
            <a:r>
              <a:rPr lang="en-US" altLang="ko-KR" sz="2000" b="1" dirty="0">
                <a:solidFill>
                  <a:srgbClr val="FFFFFF"/>
                </a:solidFill>
                <a:latin typeface="+mj-ea"/>
                <a:ea typeface="+mj-ea"/>
                <a:cs typeface="ＭＳ Ｐゴシック"/>
              </a:rPr>
              <a:t>3</a:t>
            </a:r>
            <a:r>
              <a:rPr lang="en-US" altLang="ko-KR" sz="2000" b="1" dirty="0" smtClean="0">
                <a:solidFill>
                  <a:srgbClr val="FFFFFF"/>
                </a:solidFill>
                <a:effectLst/>
                <a:latin typeface="+mj-ea"/>
                <a:ea typeface="+mj-ea"/>
                <a:cs typeface="ＭＳ Ｐゴシック"/>
              </a:rPr>
              <a:t>. Creative and Productive Leadership </a:t>
            </a:r>
            <a:endParaRPr lang="ja-JP" sz="2000" dirty="0">
              <a:effectLst/>
              <a:latin typeface="+mj-ea"/>
              <a:ea typeface="+mj-ea"/>
              <a:cs typeface="ＭＳ Ｐゴシック"/>
            </a:endParaRPr>
          </a:p>
        </p:txBody>
      </p:sp>
      <p:sp>
        <p:nvSpPr>
          <p:cNvPr id="11" name="AutoShape 27"/>
          <p:cNvSpPr>
            <a:spLocks noChangeArrowheads="1"/>
          </p:cNvSpPr>
          <p:nvPr/>
        </p:nvSpPr>
        <p:spPr bwMode="auto">
          <a:xfrm>
            <a:off x="4629186" y="5383782"/>
            <a:ext cx="3687230" cy="648970"/>
          </a:xfrm>
          <a:prstGeom prst="roundRect">
            <a:avLst>
              <a:gd name="adj" fmla="val 16667"/>
            </a:avLst>
          </a:prstGeom>
          <a:solidFill>
            <a:srgbClr val="7030A0"/>
          </a:solidFill>
          <a:ln w="57150">
            <a:solidFill>
              <a:schemeClr val="bg1">
                <a:lumMod val="65000"/>
              </a:schemeClr>
            </a:solidFill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/>
          <a:lstStyle/>
          <a:p>
            <a:pPr algn="ctr" latinLnBrk="1">
              <a:spcAft>
                <a:spcPts val="0"/>
              </a:spcAft>
            </a:pPr>
            <a:r>
              <a:rPr lang="en-US" altLang="ko-KR" sz="2000" b="1" dirty="0">
                <a:solidFill>
                  <a:srgbClr val="FFFFFF"/>
                </a:solidFill>
                <a:latin typeface="+mj-ea"/>
                <a:ea typeface="+mj-ea"/>
                <a:cs typeface="ＭＳ Ｐゴシック"/>
              </a:rPr>
              <a:t>4</a:t>
            </a:r>
            <a:r>
              <a:rPr lang="en-US" altLang="ko-KR" sz="2000" b="1" dirty="0">
                <a:solidFill>
                  <a:srgbClr val="FFFFFF"/>
                </a:solidFill>
                <a:effectLst/>
                <a:latin typeface="+mj-ea"/>
                <a:ea typeface="+mj-ea"/>
                <a:cs typeface="ＭＳ Ｐゴシック"/>
              </a:rPr>
              <a:t>. High quality creative  leadership </a:t>
            </a:r>
            <a:endParaRPr lang="ja-JP" sz="2000" dirty="0">
              <a:effectLst/>
              <a:latin typeface="+mj-ea"/>
              <a:ea typeface="+mj-ea"/>
              <a:cs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1065859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直線コネクタ 4"/>
          <p:cNvCxnSpPr/>
          <p:nvPr/>
        </p:nvCxnSpPr>
        <p:spPr>
          <a:xfrm>
            <a:off x="887789" y="1282831"/>
            <a:ext cx="6276499" cy="0"/>
          </a:xfrm>
          <a:prstGeom prst="line">
            <a:avLst/>
          </a:prstGeom>
          <a:ln w="152400">
            <a:solidFill>
              <a:srgbClr val="E6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タイトル 1"/>
          <p:cNvSpPr txBox="1">
            <a:spLocks/>
          </p:cNvSpPr>
          <p:nvPr/>
        </p:nvSpPr>
        <p:spPr>
          <a:xfrm>
            <a:off x="395537" y="584881"/>
            <a:ext cx="8352928" cy="605532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altLang="ja-JP" sz="3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8-1. True Love Leadership</a:t>
            </a:r>
            <a:r>
              <a:rPr lang="en-US" altLang="ja-JP" sz="32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sz="3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of True Parents</a:t>
            </a:r>
            <a:endParaRPr lang="ja-JP" altLang="en-US" sz="32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タイトル 1"/>
          <p:cNvSpPr txBox="1">
            <a:spLocks/>
          </p:cNvSpPr>
          <p:nvPr/>
        </p:nvSpPr>
        <p:spPr>
          <a:xfrm>
            <a:off x="1619672" y="3186374"/>
            <a:ext cx="6609499" cy="98908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>
              <a:lnSpc>
                <a:spcPts val="4000"/>
              </a:lnSpc>
              <a:spcBef>
                <a:spcPts val="0"/>
              </a:spcBef>
            </a:pPr>
            <a:endParaRPr lang="en-US" altLang="ja-JP" sz="2000" b="1" spc="-130" dirty="0" smtClean="0">
              <a:solidFill>
                <a:srgbClr val="EEECE1">
                  <a:lumMod val="10000"/>
                </a:srgbClr>
              </a:solidFill>
              <a:latin typeface="Dotum" panose="020B0600000101010101" pitchFamily="34" charset="-127"/>
              <a:ea typeface="Dotum" panose="020B0600000101010101" pitchFamily="34" charset="-127"/>
              <a:cs typeface="Arial Unicode MS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956982" y="1276906"/>
            <a:ext cx="7431442" cy="50321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Tx/>
              <a:buChar char="-"/>
            </a:pPr>
            <a:endParaRPr lang="en-US" altLang="ja-JP" sz="2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ja-JP" altLang="en-US" sz="26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Arial" panose="020B0604020202020204" pitchFamily="34" charset="0"/>
              </a:rPr>
              <a:t>① </a:t>
            </a:r>
            <a:r>
              <a:rPr lang="en-US" altLang="ja-JP" sz="2600" b="1" dirty="0">
                <a:latin typeface="Arial"/>
                <a:ea typeface="HG丸ｺﾞｼｯｸM-PRO" panose="020F0600000000000000" pitchFamily="50" charset="-128"/>
                <a:cs typeface="Arial"/>
              </a:rPr>
              <a:t>Leadership </a:t>
            </a:r>
            <a:r>
              <a:rPr lang="en-US" altLang="ja-JP" sz="2600" b="1" dirty="0">
                <a:latin typeface="Arial" panose="020B0604020202020204" pitchFamily="34" charset="0"/>
                <a:cs typeface="Arial" panose="020B0604020202020204" pitchFamily="34" charset="0"/>
              </a:rPr>
              <a:t>based on God`s calling </a:t>
            </a:r>
          </a:p>
          <a:p>
            <a:pPr>
              <a:lnSpc>
                <a:spcPct val="150000"/>
              </a:lnSpc>
            </a:pPr>
            <a:r>
              <a:rPr lang="ja-JP" altLang="en-US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■</a:t>
            </a:r>
            <a:r>
              <a:rPr lang="en-US" altLang="ja-JP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sz="2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 you want to be able to answer  God`s calling </a:t>
            </a:r>
          </a:p>
          <a:p>
            <a:pPr>
              <a:lnSpc>
                <a:spcPct val="150000"/>
              </a:lnSpc>
            </a:pPr>
            <a:endParaRPr lang="en-US" altLang="ja-JP" sz="2000" b="1" dirty="0">
              <a:solidFill>
                <a:srgbClr val="0070C0"/>
              </a:solidFill>
              <a:latin typeface="Arial" panose="020B0604020202020204" pitchFamily="34" charset="0"/>
              <a:ea typeface="HG丸ｺﾞｼｯｸM-PRO" panose="020F0600000000000000" pitchFamily="50" charset="-128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en-US" altLang="ja-JP" sz="2000" b="1" dirty="0">
              <a:latin typeface="HG丸ｺﾞｼｯｸM-PRO" panose="020F0600000000000000" pitchFamily="50" charset="-128"/>
              <a:ea typeface="HG丸ｺﾞｼｯｸM-PRO" panose="020F0600000000000000" pitchFamily="50" charset="-128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en-US" altLang="ja-JP" sz="2000" b="1" dirty="0">
              <a:latin typeface="HG丸ｺﾞｼｯｸM-PRO" panose="020F0600000000000000" pitchFamily="50" charset="-128"/>
              <a:ea typeface="HG丸ｺﾞｼｯｸM-PRO" panose="020F0600000000000000" pitchFamily="50" charset="-128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ja-JP" altLang="en-US" sz="26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Arial" panose="020B0604020202020204" pitchFamily="34" charset="0"/>
              </a:rPr>
              <a:t>② </a:t>
            </a:r>
            <a:r>
              <a:rPr lang="en-US" altLang="ja-JP" sz="2600" b="1" dirty="0">
                <a:latin typeface="Arial" panose="020B0604020202020204" pitchFamily="34" charset="0"/>
                <a:cs typeface="Arial" panose="020B0604020202020204" pitchFamily="34" charset="0"/>
              </a:rPr>
              <a:t>Leader of Vision</a:t>
            </a:r>
          </a:p>
          <a:p>
            <a:pPr>
              <a:lnSpc>
                <a:spcPct val="150000"/>
              </a:lnSpc>
            </a:pPr>
            <a:r>
              <a:rPr lang="en-US" altLang="ja-JP" sz="2000" b="1" dirty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ja-JP" altLang="en-US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■</a:t>
            </a:r>
            <a:r>
              <a:rPr lang="en-US" altLang="ja-JP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sz="2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Leadership  </a:t>
            </a:r>
            <a:r>
              <a:rPr lang="en-US" altLang="ja-JP" sz="2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based </a:t>
            </a:r>
            <a:r>
              <a:rPr lang="en-US" altLang="ja-JP" sz="2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on  proposing  proper  direction   </a:t>
            </a:r>
          </a:p>
          <a:p>
            <a:pPr>
              <a:lnSpc>
                <a:spcPct val="150000"/>
              </a:lnSpc>
            </a:pPr>
            <a:r>
              <a:rPr lang="en-US" altLang="ja-JP" sz="2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sz="2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</a:t>
            </a:r>
            <a:r>
              <a:rPr lang="en-US" altLang="ja-JP" sz="2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US" altLang="ja-JP" sz="2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purpose, instead of speed</a:t>
            </a:r>
          </a:p>
          <a:p>
            <a:pPr>
              <a:lnSpc>
                <a:spcPct val="150000"/>
              </a:lnSpc>
            </a:pPr>
            <a:r>
              <a:rPr lang="ja-JP" altLang="en-US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■</a:t>
            </a:r>
            <a:r>
              <a:rPr lang="en-US" altLang="ja-JP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sz="2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True Parents -  Have lived and shown </a:t>
            </a:r>
            <a:r>
              <a:rPr lang="en-US" altLang="ja-JP" sz="2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God`s  vision </a:t>
            </a:r>
            <a:endParaRPr lang="en-US" altLang="ja-JP" sz="2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altLang="ja-JP" sz="2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		  and ideal of creation to the whole humanity</a:t>
            </a:r>
          </a:p>
        </p:txBody>
      </p:sp>
      <p:sp>
        <p:nvSpPr>
          <p:cNvPr id="12" name="타원 101"/>
          <p:cNvSpPr/>
          <p:nvPr/>
        </p:nvSpPr>
        <p:spPr>
          <a:xfrm>
            <a:off x="1331640" y="2662979"/>
            <a:ext cx="2088231" cy="911433"/>
          </a:xfrm>
          <a:prstGeom prst="ellipse">
            <a:avLst/>
          </a:prstGeom>
          <a:solidFill>
            <a:srgbClr val="C00000"/>
          </a:solidFill>
          <a:ln w="57150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anchor="ctr">
            <a:noAutofit/>
          </a:bodyPr>
          <a:lstStyle/>
          <a:p>
            <a:pPr algn="ctr">
              <a:lnSpc>
                <a:spcPts val="1900"/>
              </a:lnSpc>
              <a:spcAft>
                <a:spcPts val="0"/>
              </a:spcAft>
            </a:pPr>
            <a:r>
              <a:rPr lang="en-US" altLang="ja-JP" sz="2200" b="1" dirty="0" err="1" smtClean="0">
                <a:effectLst/>
                <a:latin typeface="ＭＳ Ｐゴシック"/>
                <a:ea typeface="ＭＳ Ｐゴシック"/>
                <a:cs typeface="ＭＳ Ｐゴシック"/>
              </a:rPr>
              <a:t>Shimjeong</a:t>
            </a:r>
            <a:r>
              <a:rPr lang="en-US" altLang="ja-JP" sz="2200" b="1" dirty="0">
                <a:effectLst/>
                <a:latin typeface="ＭＳ Ｐゴシック"/>
                <a:ea typeface="ＭＳ Ｐゴシック"/>
                <a:cs typeface="ＭＳ Ｐゴシック"/>
              </a:rPr>
              <a:t>,</a:t>
            </a:r>
          </a:p>
          <a:p>
            <a:pPr algn="ctr">
              <a:lnSpc>
                <a:spcPts val="1900"/>
              </a:lnSpc>
              <a:spcAft>
                <a:spcPts val="0"/>
              </a:spcAft>
            </a:pPr>
            <a:r>
              <a:rPr lang="en-US" altLang="ja-JP" sz="2200" b="1" dirty="0">
                <a:effectLst/>
                <a:latin typeface="ＭＳ Ｐゴシック"/>
                <a:ea typeface="ＭＳ Ｐゴシック"/>
                <a:cs typeface="ＭＳ Ｐゴシック"/>
              </a:rPr>
              <a:t>Holy </a:t>
            </a:r>
            <a:r>
              <a:rPr lang="en-US" altLang="ja-JP" sz="2200" b="1" dirty="0" smtClean="0">
                <a:effectLst/>
                <a:latin typeface="ＭＳ Ｐゴシック"/>
                <a:ea typeface="ＭＳ Ｐゴシック"/>
                <a:cs typeface="ＭＳ Ｐゴシック"/>
              </a:rPr>
              <a:t>Spirit</a:t>
            </a:r>
            <a:endParaRPr lang="ja-JP" altLang="en-US" sz="2200" b="1" dirty="0">
              <a:effectLst/>
              <a:latin typeface="ＭＳ Ｐゴシック"/>
              <a:ea typeface="ＭＳ Ｐゴシック"/>
              <a:cs typeface="ＭＳ Ｐゴシック"/>
            </a:endParaRPr>
          </a:p>
        </p:txBody>
      </p:sp>
      <p:sp>
        <p:nvSpPr>
          <p:cNvPr id="13" name="타원 101"/>
          <p:cNvSpPr/>
          <p:nvPr/>
        </p:nvSpPr>
        <p:spPr>
          <a:xfrm>
            <a:off x="3612240" y="2642839"/>
            <a:ext cx="2088232" cy="911433"/>
          </a:xfrm>
          <a:prstGeom prst="ellipse">
            <a:avLst/>
          </a:prstGeom>
          <a:solidFill>
            <a:srgbClr val="00B050"/>
          </a:solidFill>
          <a:ln w="57150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anchor="ctr">
            <a:noAutofit/>
          </a:bodyPr>
          <a:lstStyle/>
          <a:p>
            <a:pPr algn="ctr">
              <a:lnSpc>
                <a:spcPts val="1900"/>
              </a:lnSpc>
              <a:spcAft>
                <a:spcPts val="0"/>
              </a:spcAft>
            </a:pPr>
            <a:r>
              <a:rPr lang="en-US" altLang="ja-JP" sz="2200" b="1" dirty="0">
                <a:effectLst/>
                <a:latin typeface="ＭＳ Ｐゴシック"/>
                <a:ea typeface="ＭＳ Ｐゴシック"/>
                <a:cs typeface="Arial Unicode MS"/>
              </a:rPr>
              <a:t>Prayer, </a:t>
            </a:r>
          </a:p>
          <a:p>
            <a:pPr algn="ctr">
              <a:lnSpc>
                <a:spcPts val="1900"/>
              </a:lnSpc>
              <a:spcAft>
                <a:spcPts val="0"/>
              </a:spcAft>
            </a:pPr>
            <a:r>
              <a:rPr lang="en-US" altLang="ja-JP" sz="2200" b="1" dirty="0">
                <a:latin typeface="ＭＳ Ｐゴシック"/>
                <a:ea typeface="ＭＳ Ｐゴシック"/>
                <a:cs typeface="Arial Unicode MS"/>
              </a:rPr>
              <a:t>Condition </a:t>
            </a:r>
            <a:endParaRPr lang="ja-JP" altLang="en-US" sz="2200" b="1" dirty="0">
              <a:effectLst/>
              <a:latin typeface="ＭＳ Ｐゴシック"/>
              <a:ea typeface="ＭＳ Ｐゴシック"/>
              <a:cs typeface="ＭＳ Ｐゴシック"/>
            </a:endParaRPr>
          </a:p>
        </p:txBody>
      </p:sp>
      <p:sp>
        <p:nvSpPr>
          <p:cNvPr id="14" name="타원 101"/>
          <p:cNvSpPr/>
          <p:nvPr/>
        </p:nvSpPr>
        <p:spPr>
          <a:xfrm>
            <a:off x="5912638" y="2642839"/>
            <a:ext cx="2145601" cy="911433"/>
          </a:xfrm>
          <a:prstGeom prst="ellipse">
            <a:avLst/>
          </a:prstGeom>
          <a:solidFill>
            <a:srgbClr val="002060"/>
          </a:solidFill>
          <a:ln w="57150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anchor="ctr">
            <a:noAutofit/>
          </a:bodyPr>
          <a:lstStyle/>
          <a:p>
            <a:pPr algn="ctr">
              <a:lnSpc>
                <a:spcPts val="1900"/>
              </a:lnSpc>
              <a:spcAft>
                <a:spcPts val="0"/>
              </a:spcAft>
            </a:pPr>
            <a:r>
              <a:rPr lang="en-US" altLang="ja-JP" sz="2200" b="1" dirty="0">
                <a:effectLst/>
                <a:latin typeface="ＭＳ Ｐゴシック"/>
                <a:ea typeface="ＭＳ Ｐゴシック"/>
                <a:cs typeface="Arial Unicode MS"/>
              </a:rPr>
              <a:t>Truth, </a:t>
            </a:r>
          </a:p>
          <a:p>
            <a:pPr algn="ctr">
              <a:lnSpc>
                <a:spcPts val="1900"/>
              </a:lnSpc>
              <a:spcAft>
                <a:spcPts val="0"/>
              </a:spcAft>
            </a:pPr>
            <a:r>
              <a:rPr lang="en-US" altLang="ja-JP" sz="2200" b="1" dirty="0">
                <a:latin typeface="ＭＳ Ｐゴシック"/>
                <a:ea typeface="ＭＳ Ｐゴシック"/>
                <a:cs typeface="Arial Unicode MS"/>
              </a:rPr>
              <a:t>Words </a:t>
            </a:r>
            <a:endParaRPr lang="ja-JP" altLang="en-US" sz="2200" b="1" dirty="0">
              <a:effectLst/>
              <a:latin typeface="ＭＳ Ｐゴシック"/>
              <a:ea typeface="ＭＳ Ｐゴシック"/>
              <a:cs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4100580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直線コネクタ 4"/>
          <p:cNvCxnSpPr/>
          <p:nvPr/>
        </p:nvCxnSpPr>
        <p:spPr>
          <a:xfrm>
            <a:off x="887789" y="1282831"/>
            <a:ext cx="6276499" cy="0"/>
          </a:xfrm>
          <a:prstGeom prst="line">
            <a:avLst/>
          </a:prstGeom>
          <a:ln w="152400">
            <a:solidFill>
              <a:srgbClr val="E6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タイトル 1"/>
          <p:cNvSpPr txBox="1">
            <a:spLocks/>
          </p:cNvSpPr>
          <p:nvPr/>
        </p:nvSpPr>
        <p:spPr>
          <a:xfrm>
            <a:off x="351994" y="541339"/>
            <a:ext cx="8396469" cy="605532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altLang="ja-JP" sz="3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8-2. True Love Leadership</a:t>
            </a:r>
            <a:r>
              <a:rPr lang="en-US" altLang="ja-JP" sz="32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sz="3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of True Parents</a:t>
            </a:r>
            <a:endParaRPr lang="ja-JP" altLang="en-US" sz="32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タイトル 1"/>
          <p:cNvSpPr txBox="1">
            <a:spLocks/>
          </p:cNvSpPr>
          <p:nvPr/>
        </p:nvSpPr>
        <p:spPr>
          <a:xfrm>
            <a:off x="1619672" y="3186374"/>
            <a:ext cx="6609499" cy="98908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>
              <a:lnSpc>
                <a:spcPts val="4000"/>
              </a:lnSpc>
              <a:spcBef>
                <a:spcPts val="0"/>
              </a:spcBef>
            </a:pPr>
            <a:endParaRPr lang="en-US" altLang="ja-JP" sz="2000" b="1" spc="-130" dirty="0" smtClean="0">
              <a:solidFill>
                <a:srgbClr val="EEECE1">
                  <a:lumMod val="10000"/>
                </a:srgbClr>
              </a:solidFill>
              <a:latin typeface="Dotum" panose="020B0600000101010101" pitchFamily="34" charset="-127"/>
              <a:ea typeface="Dotum" panose="020B0600000101010101" pitchFamily="34" charset="-127"/>
              <a:cs typeface="Arial Unicode MS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351994" y="1311740"/>
            <a:ext cx="8496944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Tx/>
              <a:buChar char="-"/>
            </a:pPr>
            <a:endParaRPr lang="en-US" altLang="ja-JP" sz="2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ja-JP" altLang="en-US" sz="26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Arial" panose="020B0604020202020204" pitchFamily="34" charset="0"/>
              </a:rPr>
              <a:t>③ </a:t>
            </a:r>
            <a:r>
              <a:rPr lang="en-US" altLang="ja-JP" sz="2600" b="1" dirty="0">
                <a:latin typeface="Arial" panose="020B0604020202020204" pitchFamily="34" charset="0"/>
                <a:cs typeface="Arial" panose="020B0604020202020204" pitchFamily="34" charset="0"/>
              </a:rPr>
              <a:t>Leader of Passion  </a:t>
            </a:r>
          </a:p>
          <a:p>
            <a:pPr>
              <a:lnSpc>
                <a:spcPct val="150000"/>
              </a:lnSpc>
            </a:pPr>
            <a:r>
              <a:rPr lang="ja-JP" altLang="en-US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■</a:t>
            </a:r>
            <a:r>
              <a:rPr lang="en-US" altLang="ja-JP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sz="2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Where does True Parents` passion come from? </a:t>
            </a:r>
          </a:p>
          <a:p>
            <a:pPr>
              <a:lnSpc>
                <a:spcPct val="150000"/>
              </a:lnSpc>
            </a:pPr>
            <a:r>
              <a:rPr lang="en-US" altLang="ja-JP" b="1" dirty="0">
                <a:latin typeface="Arial" panose="020B0604020202020204" pitchFamily="34" charset="0"/>
                <a:cs typeface="Arial" panose="020B0604020202020204" pitchFamily="34" charset="0"/>
              </a:rPr>
              <a:t> -  Understanding God`s heart and vision and purpose of the providence</a:t>
            </a:r>
          </a:p>
          <a:p>
            <a:pPr>
              <a:lnSpc>
                <a:spcPct val="150000"/>
              </a:lnSpc>
            </a:pPr>
            <a:endParaRPr lang="en-US" altLang="ja-JP" sz="800" b="1" dirty="0">
              <a:solidFill>
                <a:srgbClr val="0070C0"/>
              </a:solidFill>
              <a:latin typeface="Arial" panose="020B0604020202020204" pitchFamily="34" charset="0"/>
              <a:ea typeface="HG丸ｺﾞｼｯｸM-PRO" panose="020F0600000000000000" pitchFamily="50" charset="-128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ja-JP" altLang="en-US" sz="26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Arial" panose="020B0604020202020204" pitchFamily="34" charset="0"/>
              </a:rPr>
              <a:t>④ </a:t>
            </a:r>
            <a:r>
              <a:rPr lang="en-US" altLang="ja-JP" sz="2600" b="1" dirty="0">
                <a:latin typeface="Arial" panose="020B0604020202020204" pitchFamily="34" charset="0"/>
                <a:cs typeface="Arial" panose="020B0604020202020204" pitchFamily="34" charset="0"/>
              </a:rPr>
              <a:t>Leader who practices prayer</a:t>
            </a:r>
          </a:p>
          <a:p>
            <a:pPr>
              <a:lnSpc>
                <a:spcPct val="150000"/>
              </a:lnSpc>
            </a:pPr>
            <a:r>
              <a:rPr lang="en-US" altLang="ja-JP" sz="2000" b="1" dirty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ja-JP" altLang="en-US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■</a:t>
            </a:r>
            <a:r>
              <a:rPr lang="en-US" altLang="ja-JP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sz="2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Leaders that posses spirituality to communicate with heaven through prayer in order to confirm and understand everything and practice it </a:t>
            </a:r>
          </a:p>
          <a:p>
            <a:pPr>
              <a:lnSpc>
                <a:spcPct val="150000"/>
              </a:lnSpc>
            </a:pPr>
            <a:r>
              <a:rPr lang="ja-JP" altLang="en-US" sz="26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Arial" panose="020B0604020202020204" pitchFamily="34" charset="0"/>
              </a:rPr>
              <a:t>⑤ </a:t>
            </a:r>
            <a:r>
              <a:rPr lang="en-US" altLang="ja-JP" sz="2600" b="1" dirty="0">
                <a:latin typeface="Arial" panose="020B0604020202020204" pitchFamily="34" charset="0"/>
                <a:cs typeface="Arial" panose="020B0604020202020204" pitchFamily="34" charset="0"/>
              </a:rPr>
              <a:t>Leader with great effort in preparation </a:t>
            </a:r>
          </a:p>
          <a:p>
            <a:pPr>
              <a:lnSpc>
                <a:spcPct val="150000"/>
              </a:lnSpc>
            </a:pPr>
            <a:r>
              <a:rPr lang="en-US" altLang="ja-JP" sz="2000" b="1" dirty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ja-JP" altLang="en-US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■</a:t>
            </a:r>
            <a:r>
              <a:rPr lang="en-US" altLang="ja-JP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sz="2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 effort to properly guide heavenly fortune and blessing</a:t>
            </a:r>
          </a:p>
        </p:txBody>
      </p:sp>
    </p:spTree>
    <p:extLst>
      <p:ext uri="{BB962C8B-B14F-4D97-AF65-F5344CB8AC3E}">
        <p14:creationId xmlns:p14="http://schemas.microsoft.com/office/powerpoint/2010/main" val="1801132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直線コネクタ 4"/>
          <p:cNvCxnSpPr/>
          <p:nvPr/>
        </p:nvCxnSpPr>
        <p:spPr>
          <a:xfrm>
            <a:off x="887789" y="1282831"/>
            <a:ext cx="6276499" cy="0"/>
          </a:xfrm>
          <a:prstGeom prst="line">
            <a:avLst/>
          </a:prstGeom>
          <a:ln w="152400">
            <a:solidFill>
              <a:srgbClr val="E6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タイトル 1"/>
          <p:cNvSpPr txBox="1">
            <a:spLocks/>
          </p:cNvSpPr>
          <p:nvPr/>
        </p:nvSpPr>
        <p:spPr>
          <a:xfrm>
            <a:off x="351994" y="369425"/>
            <a:ext cx="8389843" cy="605532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altLang="ja-JP" sz="3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8-3. True Love Leadership</a:t>
            </a:r>
            <a:r>
              <a:rPr lang="en-US" altLang="ja-JP" sz="32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sz="3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of True Parents</a:t>
            </a:r>
            <a:endParaRPr lang="ja-JP" altLang="en-US" sz="32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タイトル 1"/>
          <p:cNvSpPr txBox="1">
            <a:spLocks/>
          </p:cNvSpPr>
          <p:nvPr/>
        </p:nvSpPr>
        <p:spPr>
          <a:xfrm>
            <a:off x="1619672" y="3186374"/>
            <a:ext cx="6609499" cy="98908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>
              <a:lnSpc>
                <a:spcPts val="4000"/>
              </a:lnSpc>
              <a:spcBef>
                <a:spcPts val="0"/>
              </a:spcBef>
            </a:pPr>
            <a:endParaRPr lang="en-US" altLang="ja-JP" sz="2000" b="1" spc="-130" dirty="0" smtClean="0">
              <a:solidFill>
                <a:srgbClr val="EEECE1">
                  <a:lumMod val="10000"/>
                </a:srgbClr>
              </a:solidFill>
              <a:latin typeface="Dotum" panose="020B0600000101010101" pitchFamily="34" charset="-127"/>
              <a:ea typeface="Dotum" panose="020B0600000101010101" pitchFamily="34" charset="-127"/>
              <a:cs typeface="Arial Unicode MS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298443" y="1225689"/>
            <a:ext cx="8496944" cy="57938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Tx/>
              <a:buChar char="-"/>
            </a:pPr>
            <a:endParaRPr lang="en-US" altLang="ja-JP" sz="2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ja-JP" altLang="en-US" sz="26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Arial" panose="020B0604020202020204" pitchFamily="34" charset="0"/>
              </a:rPr>
              <a:t>⑥ </a:t>
            </a:r>
            <a:r>
              <a:rPr lang="en-US" altLang="ja-JP" sz="2600" b="1" dirty="0">
                <a:latin typeface="Arial" panose="020B0604020202020204" pitchFamily="34" charset="0"/>
                <a:cs typeface="Arial" panose="020B0604020202020204" pitchFamily="34" charset="0"/>
              </a:rPr>
              <a:t>Leader that wins decisively against Satan   </a:t>
            </a:r>
          </a:p>
          <a:p>
            <a:pPr>
              <a:lnSpc>
                <a:spcPct val="150000"/>
              </a:lnSpc>
            </a:pPr>
            <a:r>
              <a:rPr lang="ja-JP" altLang="en-US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ja-JP" altLang="en-US" sz="2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■</a:t>
            </a:r>
            <a:r>
              <a:rPr lang="en-US" altLang="ja-JP" sz="2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sz="2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Heavenly Leader -  Persecuted and attacked by Satan</a:t>
            </a:r>
          </a:p>
          <a:p>
            <a:pPr>
              <a:lnSpc>
                <a:spcPct val="150000"/>
              </a:lnSpc>
            </a:pPr>
            <a:r>
              <a:rPr lang="en-US" altLang="ja-JP" b="1" dirty="0">
                <a:latin typeface="Arial" panose="020B0604020202020204" pitchFamily="34" charset="0"/>
                <a:cs typeface="Arial" panose="020B0604020202020204" pitchFamily="34" charset="0"/>
              </a:rPr>
              <a:t> -  Bring Satan to natural surrender through True Love, Wisdom and courage</a:t>
            </a:r>
          </a:p>
          <a:p>
            <a:pPr>
              <a:lnSpc>
                <a:spcPct val="150000"/>
              </a:lnSpc>
            </a:pPr>
            <a:endParaRPr lang="en-US" altLang="ja-JP" sz="400" b="1" dirty="0">
              <a:solidFill>
                <a:srgbClr val="0070C0"/>
              </a:solidFill>
              <a:latin typeface="Arial" panose="020B0604020202020204" pitchFamily="34" charset="0"/>
              <a:ea typeface="HG丸ｺﾞｼｯｸM-PRO" panose="020F0600000000000000" pitchFamily="50" charset="-128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ja-JP" altLang="en-US" sz="26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Arial" panose="020B0604020202020204" pitchFamily="34" charset="0"/>
              </a:rPr>
              <a:t>⑦ </a:t>
            </a:r>
            <a:r>
              <a:rPr lang="en-US" altLang="ja-JP" sz="2600" b="1" dirty="0">
                <a:latin typeface="Arial" panose="020B0604020202020204" pitchFamily="34" charset="0"/>
                <a:cs typeface="Arial" panose="020B0604020202020204" pitchFamily="34" charset="0"/>
              </a:rPr>
              <a:t>Leader of exemplary lifestyle  </a:t>
            </a:r>
          </a:p>
          <a:p>
            <a:pPr>
              <a:lnSpc>
                <a:spcPct val="150000"/>
              </a:lnSpc>
            </a:pPr>
            <a:r>
              <a:rPr lang="en-US" altLang="ja-JP" sz="2200" b="1" dirty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ja-JP" altLang="en-US" sz="2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■</a:t>
            </a:r>
            <a:r>
              <a:rPr lang="en-US" altLang="ja-JP" sz="2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sz="2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By living a model life like God our creator</a:t>
            </a:r>
          </a:p>
          <a:p>
            <a:pPr>
              <a:lnSpc>
                <a:spcPct val="150000"/>
              </a:lnSpc>
            </a:pPr>
            <a:endParaRPr lang="en-US" altLang="ja-JP" sz="400" b="1" dirty="0">
              <a:latin typeface="HG丸ｺﾞｼｯｸM-PRO" panose="020F0600000000000000" pitchFamily="50" charset="-128"/>
              <a:ea typeface="HG丸ｺﾞｼｯｸM-PRO" panose="020F0600000000000000" pitchFamily="50" charset="-128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ja-JP" altLang="en-US" sz="26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Arial" panose="020B0604020202020204" pitchFamily="34" charset="0"/>
              </a:rPr>
              <a:t>⑧ </a:t>
            </a:r>
            <a:r>
              <a:rPr lang="en-US" altLang="ja-JP" sz="2600" b="1" dirty="0">
                <a:latin typeface="Arial" panose="020B0604020202020204" pitchFamily="34" charset="0"/>
                <a:cs typeface="Arial" panose="020B0604020202020204" pitchFamily="34" charset="0"/>
              </a:rPr>
              <a:t>Leader with mission to bring glory to heaven and </a:t>
            </a:r>
            <a:endParaRPr lang="en-US" altLang="ja-JP" sz="26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altLang="ja-JP" sz="2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to </a:t>
            </a:r>
            <a:r>
              <a:rPr lang="en-US" altLang="ja-JP" sz="2600" b="1" dirty="0">
                <a:latin typeface="Arial" panose="020B0604020202020204" pitchFamily="34" charset="0"/>
                <a:cs typeface="Arial" panose="020B0604020202020204" pitchFamily="34" charset="0"/>
              </a:rPr>
              <a:t>end God`s long grief </a:t>
            </a:r>
          </a:p>
          <a:p>
            <a:pPr>
              <a:lnSpc>
                <a:spcPct val="150000"/>
              </a:lnSpc>
            </a:pPr>
            <a:r>
              <a:rPr lang="en-US" altLang="ja-JP" sz="2100" b="1" dirty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ja-JP" altLang="en-US" sz="21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■</a:t>
            </a:r>
            <a:r>
              <a:rPr lang="en-US" altLang="ja-JP" sz="21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sz="21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Leader that rescues humanity and relieves  Gods` agony</a:t>
            </a:r>
          </a:p>
          <a:p>
            <a:pPr>
              <a:lnSpc>
                <a:spcPct val="150000"/>
              </a:lnSpc>
            </a:pPr>
            <a:endParaRPr lang="en-US" altLang="ja-JP" sz="4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ja-JP" altLang="en-US" sz="26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Arial" panose="020B0604020202020204" pitchFamily="34" charset="0"/>
              </a:rPr>
              <a:t>⑨ </a:t>
            </a:r>
            <a:r>
              <a:rPr lang="en-US" altLang="ja-JP" sz="2600" b="1" dirty="0">
                <a:latin typeface="Arial" panose="020B0604020202020204" pitchFamily="34" charset="0"/>
                <a:cs typeface="Arial" panose="020B0604020202020204" pitchFamily="34" charset="0"/>
              </a:rPr>
              <a:t>Leader with great effort in preparation </a:t>
            </a:r>
          </a:p>
          <a:p>
            <a:pPr>
              <a:lnSpc>
                <a:spcPct val="150000"/>
              </a:lnSpc>
            </a:pPr>
            <a:endParaRPr lang="en-US" altLang="ja-JP" sz="2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0476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タイトル 1"/>
          <p:cNvSpPr>
            <a:spLocks noGrp="1"/>
          </p:cNvSpPr>
          <p:nvPr>
            <p:ph type="ctrTitle" idx="4294967295"/>
          </p:nvPr>
        </p:nvSpPr>
        <p:spPr>
          <a:xfrm>
            <a:off x="518423" y="476672"/>
            <a:ext cx="7642225" cy="604837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l"/>
            <a:r>
              <a:rPr lang="en-US" altLang="ja-JP" sz="3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1.  </a:t>
            </a:r>
            <a:r>
              <a:rPr lang="en-US" altLang="ja-JP" sz="3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Introduction</a:t>
            </a:r>
            <a:endParaRPr lang="ja-JP" altLang="en-US" b="1" i="1" dirty="0">
              <a:effectLst/>
              <a:latin typeface="Arial" panose="020B0604020202020204" pitchFamily="34" charset="0"/>
              <a:ea typeface="ＭＳ Ｐゴシック"/>
              <a:cs typeface="Arial" panose="020B0604020202020204" pitchFamily="34" charset="0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36364" y="1569368"/>
            <a:ext cx="831641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□</a:t>
            </a:r>
            <a:r>
              <a:rPr lang="en-US" altLang="ja-JP" sz="2800" b="1" dirty="0">
                <a:latin typeface="Arial" panose="020B0604020202020204" pitchFamily="34" charset="0"/>
                <a:cs typeface="Arial" panose="020B0604020202020204" pitchFamily="34" charset="0"/>
              </a:rPr>
              <a:t> Best Education – Sharing Best Practice </a:t>
            </a:r>
          </a:p>
          <a:p>
            <a:pPr>
              <a:lnSpc>
                <a:spcPct val="150000"/>
              </a:lnSpc>
            </a:pPr>
            <a:r>
              <a:rPr lang="ja-JP" altLang="en-US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　　　■ </a:t>
            </a:r>
            <a:r>
              <a:rPr lang="en-US" altLang="ja-JP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` I `  =  Model of great leadership</a:t>
            </a:r>
          </a:p>
          <a:p>
            <a:pPr>
              <a:lnSpc>
                <a:spcPct val="150000"/>
              </a:lnSpc>
            </a:pPr>
            <a:endParaRPr lang="en-US" altLang="ja-JP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en-US" altLang="ja-JP" sz="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ja-JP" altLang="en-US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□</a:t>
            </a:r>
            <a:r>
              <a:rPr lang="en-US" altLang="ja-JP" sz="2800" b="1" dirty="0">
                <a:latin typeface="Arial" panose="020B0604020202020204" pitchFamily="34" charset="0"/>
                <a:cs typeface="Arial" panose="020B0604020202020204" pitchFamily="34" charset="0"/>
              </a:rPr>
              <a:t> Today`s lecture on 'Leadership' is</a:t>
            </a:r>
            <a:r>
              <a:rPr lang="ja-JP" alt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altLang="ja-JP" sz="2800" b="1" dirty="0">
                <a:latin typeface="Arial" panose="020B0604020202020204" pitchFamily="34" charset="0"/>
                <a:cs typeface="Arial" panose="020B0604020202020204" pitchFamily="34" charset="0"/>
              </a:rPr>
              <a:t>about</a:t>
            </a:r>
            <a:r>
              <a:rPr lang="ja-JP" alt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</a:p>
          <a:p>
            <a:pPr>
              <a:lnSpc>
                <a:spcPct val="150000"/>
              </a:lnSpc>
            </a:pPr>
            <a:r>
              <a:rPr lang="ja-JP" altLang="en-US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　　　■</a:t>
            </a:r>
            <a:r>
              <a:rPr lang="en-US" altLang="ja-JP" sz="2400" b="1" dirty="0">
                <a:latin typeface="Arial" panose="020B0604020202020204" pitchFamily="34" charset="0"/>
                <a:cs typeface="Arial" panose="020B0604020202020204" pitchFamily="34" charset="0"/>
              </a:rPr>
              <a:t>Leadership that ` I ` want to have </a:t>
            </a:r>
          </a:p>
          <a:p>
            <a:pPr>
              <a:lnSpc>
                <a:spcPct val="150000"/>
              </a:lnSpc>
            </a:pPr>
            <a:r>
              <a:rPr lang="ja-JP" altLang="en-US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　　　■</a:t>
            </a:r>
            <a:r>
              <a:rPr lang="en-US" altLang="ja-JP" sz="2400" b="1" dirty="0">
                <a:latin typeface="Arial" panose="020B0604020202020204" pitchFamily="34" charset="0"/>
                <a:cs typeface="Arial" panose="020B0604020202020204" pitchFamily="34" charset="0"/>
              </a:rPr>
              <a:t>Type of leadership needed in the Unification</a:t>
            </a:r>
          </a:p>
          <a:p>
            <a:pPr>
              <a:lnSpc>
                <a:spcPct val="150000"/>
              </a:lnSpc>
            </a:pPr>
            <a:r>
              <a:rPr lang="en-US" altLang="ja-JP" sz="2400" b="1" dirty="0">
                <a:latin typeface="Arial" panose="020B0604020202020204" pitchFamily="34" charset="0"/>
                <a:cs typeface="Arial" panose="020B0604020202020204" pitchFamily="34" charset="0"/>
              </a:rPr>
              <a:t>	Movement of Japan that can accomplish the 	great goal of `VISION 2020` </a:t>
            </a:r>
            <a:endParaRPr kumimoji="1" lang="ja-JP" alt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0" name="直線コネクタ 19"/>
          <p:cNvCxnSpPr/>
          <p:nvPr/>
        </p:nvCxnSpPr>
        <p:spPr>
          <a:xfrm flipH="1">
            <a:off x="2172116" y="2348756"/>
            <a:ext cx="121754" cy="235074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1479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直線コネクタ 4"/>
          <p:cNvCxnSpPr/>
          <p:nvPr/>
        </p:nvCxnSpPr>
        <p:spPr>
          <a:xfrm>
            <a:off x="887789" y="1282831"/>
            <a:ext cx="6420515" cy="0"/>
          </a:xfrm>
          <a:prstGeom prst="line">
            <a:avLst/>
          </a:prstGeom>
          <a:ln w="152400">
            <a:solidFill>
              <a:srgbClr val="E6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タイトル 1"/>
          <p:cNvSpPr txBox="1">
            <a:spLocks/>
          </p:cNvSpPr>
          <p:nvPr/>
        </p:nvSpPr>
        <p:spPr>
          <a:xfrm>
            <a:off x="874193" y="404664"/>
            <a:ext cx="7874271" cy="605532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altLang="ja-JP" sz="3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9.  Abilities of True Love Leadership </a:t>
            </a:r>
            <a:endParaRPr lang="ja-JP" altLang="en-US" sz="32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タイトル 1"/>
          <p:cNvSpPr txBox="1">
            <a:spLocks/>
          </p:cNvSpPr>
          <p:nvPr/>
        </p:nvSpPr>
        <p:spPr>
          <a:xfrm>
            <a:off x="1619672" y="2970912"/>
            <a:ext cx="6609499" cy="98908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>
              <a:lnSpc>
                <a:spcPts val="4000"/>
              </a:lnSpc>
              <a:spcBef>
                <a:spcPts val="0"/>
              </a:spcBef>
            </a:pPr>
            <a:endParaRPr lang="en-US" altLang="ja-JP" sz="2000" b="1" spc="-130" dirty="0" smtClean="0">
              <a:solidFill>
                <a:srgbClr val="EEECE1">
                  <a:lumMod val="10000"/>
                </a:srgbClr>
              </a:solidFill>
              <a:latin typeface="Dotum" panose="020B0600000101010101" pitchFamily="34" charset="-127"/>
              <a:ea typeface="Dotum" panose="020B0600000101010101" pitchFamily="34" charset="-127"/>
              <a:cs typeface="Arial Unicode MS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323528" y="1340768"/>
            <a:ext cx="8433620" cy="6147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ja-JP" altLang="en-US" sz="26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■</a:t>
            </a:r>
            <a:r>
              <a:rPr lang="en-US" altLang="ja-JP" sz="26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sz="26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Type of abilities True Love Leader must acquire </a:t>
            </a:r>
            <a:endParaRPr lang="en-US" altLang="ja-JP" sz="2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AutoShape 27"/>
          <p:cNvSpPr>
            <a:spLocks noChangeArrowheads="1"/>
          </p:cNvSpPr>
          <p:nvPr/>
        </p:nvSpPr>
        <p:spPr bwMode="auto">
          <a:xfrm>
            <a:off x="785368" y="2016471"/>
            <a:ext cx="4553745" cy="711261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 w="57150">
            <a:solidFill>
              <a:schemeClr val="bg1">
                <a:lumMod val="65000"/>
              </a:schemeClr>
            </a:solidFill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/>
          <a:lstStyle/>
          <a:p>
            <a:pPr latinLnBrk="1"/>
            <a:r>
              <a:rPr lang="ja-JP" altLang="en-US" sz="2400" b="1" dirty="0">
                <a:solidFill>
                  <a:srgbClr val="FFFFFF"/>
                </a:solidFill>
                <a:effectLst/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  <a:t>  </a:t>
            </a:r>
            <a:r>
              <a:rPr lang="en-US" altLang="ja-JP" sz="2400" b="1" dirty="0">
                <a:solidFill>
                  <a:srgbClr val="FFFFFF"/>
                </a:solidFill>
                <a:effectLst/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  <a:t>1. Analyze information and</a:t>
            </a:r>
          </a:p>
          <a:p>
            <a:pPr latinLnBrk="1"/>
            <a:r>
              <a:rPr lang="ja-JP" altLang="en-US" sz="2400" b="1" dirty="0">
                <a:solidFill>
                  <a:srgbClr val="FFFFFF"/>
                </a:solidFill>
                <a:effectLst/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  <a:t>         </a:t>
            </a:r>
            <a:r>
              <a:rPr lang="en-US" altLang="ja-JP" sz="2400" b="1" dirty="0">
                <a:solidFill>
                  <a:srgbClr val="FFFFFF"/>
                </a:solidFill>
                <a:effectLst/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  <a:t>ability to utilize it  </a:t>
            </a:r>
            <a:endParaRPr lang="ja-JP" altLang="en-US" sz="2400" b="1" spc="-150" dirty="0">
              <a:solidFill>
                <a:srgbClr val="FFFFFF"/>
              </a:solidFill>
              <a:effectLst/>
              <a:latin typeface="Arial" panose="020B0604020202020204" pitchFamily="34" charset="0"/>
              <a:ea typeface="ＭＳ Ｐゴシック"/>
              <a:cs typeface="Arial" panose="020B0604020202020204" pitchFamily="34" charset="0"/>
            </a:endParaRPr>
          </a:p>
        </p:txBody>
      </p:sp>
      <p:sp>
        <p:nvSpPr>
          <p:cNvPr id="14" name="AutoShape 27"/>
          <p:cNvSpPr>
            <a:spLocks noChangeArrowheads="1"/>
          </p:cNvSpPr>
          <p:nvPr/>
        </p:nvSpPr>
        <p:spPr bwMode="auto">
          <a:xfrm>
            <a:off x="5440872" y="2016471"/>
            <a:ext cx="2731528" cy="711261"/>
          </a:xfrm>
          <a:prstGeom prst="roundRect">
            <a:avLst>
              <a:gd name="adj" fmla="val 16667"/>
            </a:avLst>
          </a:prstGeom>
          <a:solidFill>
            <a:srgbClr val="00B050"/>
          </a:solidFill>
          <a:ln w="57150">
            <a:solidFill>
              <a:schemeClr val="bg1">
                <a:lumMod val="65000"/>
              </a:schemeClr>
            </a:solidFill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/>
          <a:lstStyle/>
          <a:p>
            <a:pPr latinLnBrk="1">
              <a:spcAft>
                <a:spcPts val="0"/>
              </a:spcAft>
            </a:pPr>
            <a:r>
              <a:rPr lang="ja-JP" altLang="en-US" sz="2400" b="1" dirty="0" smtClean="0">
                <a:solidFill>
                  <a:srgbClr val="FFFFFF"/>
                </a:solidFill>
                <a:effectLst/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  <a:t> </a:t>
            </a:r>
            <a:r>
              <a:rPr lang="en-US" altLang="ja-JP" sz="2400" b="1" dirty="0" smtClean="0">
                <a:solidFill>
                  <a:srgbClr val="FFFFFF"/>
                </a:solidFill>
                <a:effectLst/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  <a:t>2</a:t>
            </a:r>
            <a:r>
              <a:rPr lang="en-US" altLang="ja-JP" sz="24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altLang="ja-JP" sz="2400" b="1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Decisiveness</a:t>
            </a:r>
            <a:endParaRPr lang="ja-JP" altLang="en-US" sz="2400" b="1" dirty="0">
              <a:solidFill>
                <a:srgbClr val="FFFFFF"/>
              </a:solidFill>
              <a:effectLst/>
              <a:latin typeface="Arial" panose="020B0604020202020204" pitchFamily="34" charset="0"/>
              <a:ea typeface="ＭＳ Ｐゴシック"/>
              <a:cs typeface="Arial" panose="020B0604020202020204" pitchFamily="34" charset="0"/>
            </a:endParaRPr>
          </a:p>
        </p:txBody>
      </p:sp>
      <p:sp>
        <p:nvSpPr>
          <p:cNvPr id="15" name="AutoShape 27"/>
          <p:cNvSpPr>
            <a:spLocks noChangeArrowheads="1"/>
          </p:cNvSpPr>
          <p:nvPr/>
        </p:nvSpPr>
        <p:spPr bwMode="auto">
          <a:xfrm>
            <a:off x="785368" y="2838984"/>
            <a:ext cx="7437631" cy="711261"/>
          </a:xfrm>
          <a:prstGeom prst="roundRect">
            <a:avLst>
              <a:gd name="adj" fmla="val 16667"/>
            </a:avLst>
          </a:prstGeom>
          <a:solidFill>
            <a:srgbClr val="0070C0"/>
          </a:solidFill>
          <a:ln w="57150">
            <a:solidFill>
              <a:schemeClr val="bg1">
                <a:lumMod val="65000"/>
              </a:schemeClr>
            </a:solidFill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/>
          <a:lstStyle/>
          <a:p>
            <a:pPr latinLnBrk="1">
              <a:spcAft>
                <a:spcPts val="0"/>
              </a:spcAft>
            </a:pPr>
            <a:r>
              <a:rPr lang="ja-JP" altLang="en-US" sz="2400" b="1" dirty="0" smtClean="0">
                <a:solidFill>
                  <a:srgbClr val="FFFFFF"/>
                </a:solidFill>
                <a:effectLst/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  <a:t> </a:t>
            </a:r>
            <a:r>
              <a:rPr lang="en-US" altLang="ja-JP" sz="2400" b="1" dirty="0" smtClean="0">
                <a:solidFill>
                  <a:srgbClr val="FFFFFF"/>
                </a:solidFill>
                <a:effectLst/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  <a:t>3. Ability to utilize people with love </a:t>
            </a:r>
            <a:endParaRPr lang="ja-JP" altLang="en-US" sz="2400" b="1" dirty="0">
              <a:solidFill>
                <a:srgbClr val="FFFFFF"/>
              </a:solidFill>
              <a:effectLst/>
              <a:latin typeface="Arial" panose="020B0604020202020204" pitchFamily="34" charset="0"/>
              <a:ea typeface="ＭＳ Ｐゴシック"/>
              <a:cs typeface="Arial" panose="020B0604020202020204" pitchFamily="34" charset="0"/>
            </a:endParaRPr>
          </a:p>
        </p:txBody>
      </p:sp>
      <p:sp>
        <p:nvSpPr>
          <p:cNvPr id="16" name="AutoShape 27"/>
          <p:cNvSpPr>
            <a:spLocks noChangeArrowheads="1"/>
          </p:cNvSpPr>
          <p:nvPr/>
        </p:nvSpPr>
        <p:spPr bwMode="auto">
          <a:xfrm>
            <a:off x="759371" y="3666488"/>
            <a:ext cx="7502357" cy="711261"/>
          </a:xfrm>
          <a:prstGeom prst="roundRect">
            <a:avLst>
              <a:gd name="adj" fmla="val 16667"/>
            </a:avLst>
          </a:prstGeom>
          <a:solidFill>
            <a:srgbClr val="7030A0"/>
          </a:solidFill>
          <a:ln w="57150">
            <a:solidFill>
              <a:schemeClr val="bg1">
                <a:lumMod val="65000"/>
              </a:schemeClr>
            </a:solidFill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/>
          <a:lstStyle/>
          <a:p>
            <a:pPr latinLnBrk="1">
              <a:spcAft>
                <a:spcPts val="0"/>
              </a:spcAft>
            </a:pPr>
            <a:r>
              <a:rPr lang="ja-JP" altLang="en-US" sz="2400" b="1" dirty="0">
                <a:solidFill>
                  <a:srgbClr val="FFFFFF"/>
                </a:solidFill>
                <a:effectLst/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  <a:t>  </a:t>
            </a:r>
            <a:r>
              <a:rPr lang="en-US" altLang="ja-JP" sz="2400" b="1" dirty="0">
                <a:solidFill>
                  <a:srgbClr val="FFFFFF"/>
                </a:solidFill>
                <a:effectLst/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  <a:t>4. Self-Control  and self-governance  </a:t>
            </a:r>
            <a:endParaRPr lang="ja-JP" altLang="en-US" sz="2400" b="1" spc="-150" dirty="0">
              <a:solidFill>
                <a:srgbClr val="FFFFFF"/>
              </a:solidFill>
              <a:effectLst/>
              <a:latin typeface="Arial" panose="020B0604020202020204" pitchFamily="34" charset="0"/>
              <a:ea typeface="ＭＳ Ｐゴシック"/>
              <a:cs typeface="Arial" panose="020B0604020202020204" pitchFamily="34" charset="0"/>
            </a:endParaRPr>
          </a:p>
        </p:txBody>
      </p:sp>
      <p:sp>
        <p:nvSpPr>
          <p:cNvPr id="17" name="AutoShape 27"/>
          <p:cNvSpPr>
            <a:spLocks noChangeArrowheads="1"/>
          </p:cNvSpPr>
          <p:nvPr/>
        </p:nvSpPr>
        <p:spPr bwMode="auto">
          <a:xfrm>
            <a:off x="704809" y="4495168"/>
            <a:ext cx="4587271" cy="711261"/>
          </a:xfrm>
          <a:prstGeom prst="roundRect">
            <a:avLst>
              <a:gd name="adj" fmla="val 16667"/>
            </a:avLst>
          </a:prstGeom>
          <a:solidFill>
            <a:srgbClr val="C00000"/>
          </a:solidFill>
          <a:ln w="57150">
            <a:solidFill>
              <a:schemeClr val="bg1">
                <a:lumMod val="65000"/>
              </a:schemeClr>
            </a:solidFill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/>
          <a:lstStyle/>
          <a:p>
            <a:pPr latinLnBrk="1">
              <a:spcAft>
                <a:spcPts val="0"/>
              </a:spcAft>
            </a:pPr>
            <a:r>
              <a:rPr lang="ja-JP" altLang="en-US" sz="2400" b="1" dirty="0" smtClean="0">
                <a:solidFill>
                  <a:srgbClr val="FFFFFF"/>
                </a:solidFill>
                <a:effectLst/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  <a:t> </a:t>
            </a:r>
            <a:r>
              <a:rPr lang="en-US" altLang="ja-JP" sz="2400" b="1" dirty="0" smtClean="0">
                <a:solidFill>
                  <a:srgbClr val="FFFFFF"/>
                </a:solidFill>
                <a:effectLst/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  <a:t>5. Honesty, sincerity, </a:t>
            </a:r>
          </a:p>
          <a:p>
            <a:pPr latinLnBrk="1">
              <a:spcAft>
                <a:spcPts val="0"/>
              </a:spcAft>
            </a:pPr>
            <a:r>
              <a:rPr lang="en-US" altLang="ja-JP" sz="2400" b="1" dirty="0">
                <a:solidFill>
                  <a:srgbClr val="FFFFFF"/>
                </a:solidFill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  <a:t> </a:t>
            </a:r>
            <a:r>
              <a:rPr lang="en-US" altLang="ja-JP" sz="2400" b="1" dirty="0" smtClean="0">
                <a:solidFill>
                  <a:srgbClr val="FFFFFF"/>
                </a:solidFill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  <a:t>                           </a:t>
            </a:r>
            <a:r>
              <a:rPr lang="en-US" altLang="ja-JP" sz="2400" b="1" dirty="0" smtClean="0">
                <a:solidFill>
                  <a:srgbClr val="FFFFFF"/>
                </a:solidFill>
                <a:effectLst/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  <a:t>transparency </a:t>
            </a:r>
            <a:endParaRPr lang="ja-JP" altLang="en-US" sz="2400" b="1" spc="-170" dirty="0">
              <a:solidFill>
                <a:srgbClr val="FFFFFF"/>
              </a:solidFill>
              <a:effectLst/>
              <a:latin typeface="Arial" panose="020B0604020202020204" pitchFamily="34" charset="0"/>
              <a:ea typeface="ＭＳ Ｐゴシック"/>
              <a:cs typeface="Arial" panose="020B0604020202020204" pitchFamily="34" charset="0"/>
            </a:endParaRPr>
          </a:p>
        </p:txBody>
      </p:sp>
      <p:sp>
        <p:nvSpPr>
          <p:cNvPr id="18" name="AutoShape 27"/>
          <p:cNvSpPr>
            <a:spLocks noChangeArrowheads="1"/>
          </p:cNvSpPr>
          <p:nvPr/>
        </p:nvSpPr>
        <p:spPr bwMode="auto">
          <a:xfrm>
            <a:off x="5436096" y="4506071"/>
            <a:ext cx="2731528" cy="711261"/>
          </a:xfrm>
          <a:prstGeom prst="roundRect">
            <a:avLst>
              <a:gd name="adj" fmla="val 16667"/>
            </a:avLst>
          </a:prstGeom>
          <a:solidFill>
            <a:schemeClr val="accent2">
              <a:lumMod val="50000"/>
            </a:schemeClr>
          </a:solidFill>
          <a:ln w="57150">
            <a:solidFill>
              <a:schemeClr val="bg1">
                <a:lumMod val="65000"/>
              </a:schemeClr>
            </a:solidFill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/>
          <a:lstStyle/>
          <a:p>
            <a:pPr latinLnBrk="1">
              <a:spcAft>
                <a:spcPts val="0"/>
              </a:spcAft>
            </a:pPr>
            <a:r>
              <a:rPr lang="ja-JP" altLang="en-US" sz="2400" b="1" dirty="0" smtClean="0">
                <a:solidFill>
                  <a:srgbClr val="FFFFFF"/>
                </a:solidFill>
                <a:effectLst/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  <a:t> </a:t>
            </a:r>
            <a:r>
              <a:rPr lang="en-US" altLang="ja-JP" sz="2400" b="1" dirty="0" smtClean="0">
                <a:solidFill>
                  <a:srgbClr val="FFFFFF"/>
                </a:solidFill>
                <a:effectLst/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  <a:t>6. Humbleness</a:t>
            </a:r>
            <a:endParaRPr lang="ja-JP" altLang="en-US" sz="2400" b="1" dirty="0">
              <a:solidFill>
                <a:srgbClr val="FFFFFF"/>
              </a:solidFill>
              <a:effectLst/>
              <a:latin typeface="Arial" panose="020B0604020202020204" pitchFamily="34" charset="0"/>
              <a:ea typeface="ＭＳ Ｐゴシック"/>
              <a:cs typeface="Arial" panose="020B0604020202020204" pitchFamily="34" charset="0"/>
            </a:endParaRPr>
          </a:p>
        </p:txBody>
      </p:sp>
      <p:sp>
        <p:nvSpPr>
          <p:cNvPr id="19" name="AutoShape 27"/>
          <p:cNvSpPr>
            <a:spLocks noChangeArrowheads="1"/>
          </p:cNvSpPr>
          <p:nvPr/>
        </p:nvSpPr>
        <p:spPr bwMode="auto">
          <a:xfrm>
            <a:off x="665266" y="5329238"/>
            <a:ext cx="7502357" cy="711261"/>
          </a:xfrm>
          <a:prstGeom prst="roundRect">
            <a:avLst>
              <a:gd name="adj" fmla="val 16667"/>
            </a:avLst>
          </a:prstGeom>
          <a:solidFill>
            <a:schemeClr val="bg2">
              <a:lumMod val="25000"/>
            </a:schemeClr>
          </a:solidFill>
          <a:ln w="57150">
            <a:solidFill>
              <a:schemeClr val="bg1">
                <a:lumMod val="65000"/>
              </a:schemeClr>
            </a:solidFill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/>
          <a:lstStyle/>
          <a:p>
            <a:pPr latinLnBrk="1">
              <a:spcAft>
                <a:spcPts val="0"/>
              </a:spcAft>
            </a:pPr>
            <a:r>
              <a:rPr lang="ja-JP" altLang="en-US" sz="2400" b="1" spc="-200" dirty="0" smtClean="0">
                <a:solidFill>
                  <a:srgbClr val="FFFFFF"/>
                </a:solidFill>
                <a:effectLst/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  <a:t> </a:t>
            </a:r>
            <a:r>
              <a:rPr lang="en-US" altLang="ja-JP" sz="2400" b="1" spc="-200" dirty="0" smtClean="0">
                <a:solidFill>
                  <a:srgbClr val="FFFFFF"/>
                </a:solidFill>
                <a:effectLst/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  <a:t>7. Ability to read Heaven`s heart and Providential Rhythm</a:t>
            </a:r>
            <a:endParaRPr lang="ja-JP" altLang="en-US" sz="2400" b="1" spc="-200" dirty="0">
              <a:solidFill>
                <a:srgbClr val="FFFFFF"/>
              </a:solidFill>
              <a:effectLst/>
              <a:latin typeface="Arial" panose="020B0604020202020204" pitchFamily="34" charset="0"/>
              <a:ea typeface="ＭＳ Ｐゴシック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775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直線コネクタ 4"/>
          <p:cNvCxnSpPr/>
          <p:nvPr/>
        </p:nvCxnSpPr>
        <p:spPr>
          <a:xfrm>
            <a:off x="887789" y="1282831"/>
            <a:ext cx="6420515" cy="0"/>
          </a:xfrm>
          <a:prstGeom prst="line">
            <a:avLst/>
          </a:prstGeom>
          <a:ln w="152400">
            <a:solidFill>
              <a:srgbClr val="E6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タイトル 1"/>
          <p:cNvSpPr txBox="1">
            <a:spLocks/>
          </p:cNvSpPr>
          <p:nvPr/>
        </p:nvSpPr>
        <p:spPr>
          <a:xfrm>
            <a:off x="810113" y="188640"/>
            <a:ext cx="7874271" cy="605532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altLang="ja-JP" sz="3200" b="1" i="1" dirty="0">
                <a:latin typeface="Arial" panose="020B0604020202020204" pitchFamily="34" charset="0"/>
                <a:cs typeface="Arial" panose="020B0604020202020204" pitchFamily="34" charset="0"/>
              </a:rPr>
              <a:t>10-1. </a:t>
            </a:r>
            <a:r>
              <a:rPr lang="en-US" altLang="ja-JP" sz="3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Hindrance</a:t>
            </a:r>
            <a:r>
              <a:rPr lang="en-US" altLang="ja-JP" sz="3200" b="1" i="1" dirty="0">
                <a:latin typeface="Arial" panose="020B0604020202020204" pitchFamily="34" charset="0"/>
                <a:cs typeface="Arial" panose="020B0604020202020204" pitchFamily="34" charset="0"/>
              </a:rPr>
              <a:t> to the </a:t>
            </a:r>
          </a:p>
          <a:p>
            <a:pPr algn="l"/>
            <a:r>
              <a:rPr lang="en-US" altLang="ja-JP" sz="3200" b="1" i="1" dirty="0">
                <a:latin typeface="Arial" panose="020B0604020202020204" pitchFamily="34" charset="0"/>
                <a:cs typeface="Arial" panose="020B0604020202020204" pitchFamily="34" charset="0"/>
              </a:rPr>
              <a:t>			True Love Leadership </a:t>
            </a:r>
            <a:endParaRPr lang="ja-JP" altLang="en-US" sz="32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323528" y="1340768"/>
            <a:ext cx="8433620" cy="6147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ja-JP" altLang="en-US" sz="26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■</a:t>
            </a:r>
            <a:r>
              <a:rPr lang="en-US" altLang="ja-JP" sz="26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sz="26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External disturbance leader must be aware of  </a:t>
            </a:r>
            <a:endParaRPr lang="en-US" altLang="ja-JP" sz="2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AutoShape 27"/>
          <p:cNvSpPr>
            <a:spLocks noChangeArrowheads="1"/>
          </p:cNvSpPr>
          <p:nvPr/>
        </p:nvSpPr>
        <p:spPr bwMode="auto">
          <a:xfrm>
            <a:off x="800106" y="2001395"/>
            <a:ext cx="7556901" cy="854841"/>
          </a:xfrm>
          <a:prstGeom prst="roundRect">
            <a:avLst>
              <a:gd name="adj" fmla="val 16667"/>
            </a:avLst>
          </a:prstGeom>
          <a:solidFill>
            <a:srgbClr val="00B050"/>
          </a:solidFill>
          <a:ln w="57150">
            <a:solidFill>
              <a:schemeClr val="bg1">
                <a:lumMod val="65000"/>
              </a:schemeClr>
            </a:solidFill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/>
          <a:lstStyle/>
          <a:p>
            <a:pPr latinLnBrk="1"/>
            <a:r>
              <a:rPr lang="en-US" altLang="ko-KR" sz="2800" b="1" dirty="0" smtClean="0">
                <a:solidFill>
                  <a:srgbClr val="FFFFFF"/>
                </a:solidFill>
                <a:latin typeface="+mj-ea"/>
                <a:ea typeface="+mj-ea"/>
                <a:cs typeface="ＭＳ Ｐゴシック"/>
              </a:rPr>
              <a:t> </a:t>
            </a:r>
            <a:r>
              <a:rPr lang="en-US" altLang="ko-KR" sz="2800" b="1" spc="-150" dirty="0" smtClean="0">
                <a:solidFill>
                  <a:srgbClr val="FFFFFF"/>
                </a:solidFill>
                <a:latin typeface="+mj-ea"/>
                <a:ea typeface="+mj-ea"/>
                <a:cs typeface="ＭＳ Ｐゴシック"/>
              </a:rPr>
              <a:t>1) Human - Abel (Realm), Cain (Realm) &amp; Peer</a:t>
            </a:r>
            <a:endParaRPr lang="ja-JP" altLang="en-US" sz="2800" spc="-150" dirty="0">
              <a:solidFill>
                <a:prstClr val="black"/>
              </a:solidFill>
              <a:latin typeface="+mj-ea"/>
              <a:ea typeface="+mj-ea"/>
              <a:cs typeface="ＭＳ Ｐゴシック"/>
            </a:endParaRPr>
          </a:p>
        </p:txBody>
      </p:sp>
      <p:sp>
        <p:nvSpPr>
          <p:cNvPr id="21" name="AutoShape 27"/>
          <p:cNvSpPr>
            <a:spLocks noChangeArrowheads="1"/>
          </p:cNvSpPr>
          <p:nvPr/>
        </p:nvSpPr>
        <p:spPr bwMode="auto">
          <a:xfrm>
            <a:off x="800106" y="3055205"/>
            <a:ext cx="7556901" cy="854841"/>
          </a:xfrm>
          <a:prstGeom prst="roundRect">
            <a:avLst>
              <a:gd name="adj" fmla="val 16667"/>
            </a:avLst>
          </a:prstGeom>
          <a:solidFill>
            <a:srgbClr val="0070C0"/>
          </a:solidFill>
          <a:ln w="57150">
            <a:solidFill>
              <a:schemeClr val="bg1">
                <a:lumMod val="65000"/>
              </a:schemeClr>
            </a:solidFill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/>
          <a:lstStyle/>
          <a:p>
            <a:pPr latinLnBrk="1"/>
            <a:r>
              <a:rPr lang="en-US" altLang="ko-KR" sz="2800" b="1" dirty="0" smtClean="0">
                <a:solidFill>
                  <a:srgbClr val="FFFFFF"/>
                </a:solidFill>
                <a:latin typeface="맑은 고딕"/>
                <a:cs typeface="ＭＳ Ｐゴシック"/>
              </a:rPr>
              <a:t> 2) Cultural and </a:t>
            </a:r>
            <a:r>
              <a:rPr lang="en-US" altLang="ko-KR" sz="2800" b="1" dirty="0" smtClean="0">
                <a:solidFill>
                  <a:srgbClr val="FFFFFF"/>
                </a:solidFill>
                <a:latin typeface="맑은 고딕"/>
                <a:cs typeface="ＭＳ Ｐゴシック"/>
              </a:rPr>
              <a:t>Social </a:t>
            </a:r>
            <a:r>
              <a:rPr lang="en-US" altLang="ko-KR" sz="2800" b="1" dirty="0" smtClean="0">
                <a:solidFill>
                  <a:srgbClr val="FFFFFF"/>
                </a:solidFill>
                <a:latin typeface="맑은 고딕"/>
                <a:cs typeface="ＭＳ Ｐゴシック"/>
              </a:rPr>
              <a:t>restrictions</a:t>
            </a:r>
            <a:endParaRPr lang="ja-JP" altLang="en-US" sz="2800" dirty="0">
              <a:solidFill>
                <a:prstClr val="black"/>
              </a:solidFill>
              <a:latin typeface="ＭＳ Ｐゴシック"/>
              <a:cs typeface="ＭＳ Ｐゴシック"/>
            </a:endParaRPr>
          </a:p>
        </p:txBody>
      </p:sp>
      <p:sp>
        <p:nvSpPr>
          <p:cNvPr id="22" name="AutoShape 27"/>
          <p:cNvSpPr>
            <a:spLocks noChangeArrowheads="1"/>
          </p:cNvSpPr>
          <p:nvPr/>
        </p:nvSpPr>
        <p:spPr bwMode="auto">
          <a:xfrm>
            <a:off x="800106" y="4102548"/>
            <a:ext cx="7556901" cy="854841"/>
          </a:xfrm>
          <a:prstGeom prst="roundRect">
            <a:avLst>
              <a:gd name="adj" fmla="val 16667"/>
            </a:avLst>
          </a:prstGeom>
          <a:solidFill>
            <a:srgbClr val="7030A0"/>
          </a:solidFill>
          <a:ln w="57150">
            <a:solidFill>
              <a:schemeClr val="bg1">
                <a:lumMod val="65000"/>
              </a:schemeClr>
            </a:solidFill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/>
          <a:lstStyle/>
          <a:p>
            <a:pPr latinLnBrk="1"/>
            <a:r>
              <a:rPr lang="en-US" altLang="ko-KR" sz="2800" b="1" dirty="0">
                <a:solidFill>
                  <a:srgbClr val="FFFFFF"/>
                </a:solidFill>
                <a:latin typeface="맑은 고딕"/>
                <a:ea typeface="맑은 고딕"/>
                <a:cs typeface="ＭＳ Ｐゴシック"/>
              </a:rPr>
              <a:t> </a:t>
            </a:r>
            <a:r>
              <a:rPr lang="en-US" altLang="ko-KR" sz="2800" b="1" spc="-150" dirty="0" smtClean="0">
                <a:solidFill>
                  <a:srgbClr val="FFFFFF"/>
                </a:solidFill>
                <a:latin typeface="맑은 고딕"/>
                <a:cs typeface="ＭＳ Ｐゴシック"/>
              </a:rPr>
              <a:t>3</a:t>
            </a:r>
            <a:r>
              <a:rPr lang="en-US" altLang="ko-KR" sz="2800" b="1" spc="-150" dirty="0">
                <a:solidFill>
                  <a:srgbClr val="FFFFFF"/>
                </a:solidFill>
                <a:latin typeface="맑은 고딕"/>
                <a:cs typeface="ＭＳ Ｐゴシック"/>
              </a:rPr>
              <a:t>)</a:t>
            </a:r>
            <a:r>
              <a:rPr lang="en-US" altLang="ko-KR" sz="2800" b="1" spc="-170" dirty="0">
                <a:solidFill>
                  <a:srgbClr val="FFFFFF"/>
                </a:solidFill>
                <a:latin typeface="맑은 고딕"/>
                <a:cs typeface="ＭＳ Ｐゴシック"/>
              </a:rPr>
              <a:t> Incorrect tradition and bureaucracy </a:t>
            </a:r>
          </a:p>
          <a:p>
            <a:pPr latinLnBrk="1"/>
            <a:r>
              <a:rPr lang="en-US" altLang="ko-KR" sz="2800" b="1" spc="-170" dirty="0">
                <a:solidFill>
                  <a:srgbClr val="FFFFFF"/>
                </a:solidFill>
                <a:latin typeface="맑은 고딕"/>
                <a:cs typeface="ＭＳ Ｐゴシック"/>
              </a:rPr>
              <a:t>			built  up force of habit</a:t>
            </a:r>
            <a:endParaRPr lang="ja-JP" altLang="en-US" sz="2800" spc="-170" dirty="0">
              <a:solidFill>
                <a:prstClr val="black"/>
              </a:solidFill>
              <a:latin typeface="ＭＳ Ｐゴシック"/>
              <a:cs typeface="ＭＳ Ｐゴシック"/>
            </a:endParaRPr>
          </a:p>
        </p:txBody>
      </p:sp>
      <p:sp>
        <p:nvSpPr>
          <p:cNvPr id="23" name="AutoShape 27"/>
          <p:cNvSpPr>
            <a:spLocks noChangeArrowheads="1"/>
          </p:cNvSpPr>
          <p:nvPr/>
        </p:nvSpPr>
        <p:spPr bwMode="auto">
          <a:xfrm>
            <a:off x="793980" y="5137419"/>
            <a:ext cx="7579930" cy="854841"/>
          </a:xfrm>
          <a:prstGeom prst="roundRect">
            <a:avLst>
              <a:gd name="adj" fmla="val 16667"/>
            </a:avLst>
          </a:prstGeom>
          <a:solidFill>
            <a:srgbClr val="C00000"/>
          </a:solidFill>
          <a:ln w="57150">
            <a:solidFill>
              <a:schemeClr val="bg1">
                <a:lumMod val="65000"/>
              </a:schemeClr>
            </a:solidFill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/>
          <a:lstStyle/>
          <a:p>
            <a:pPr latinLnBrk="1"/>
            <a:r>
              <a:rPr lang="en-US" altLang="ko-KR" sz="2800" b="1" dirty="0" smtClean="0">
                <a:solidFill>
                  <a:srgbClr val="FFFFFF"/>
                </a:solidFill>
                <a:latin typeface="맑은 고딕"/>
                <a:cs typeface="ＭＳ Ｐゴシック"/>
              </a:rPr>
              <a:t> </a:t>
            </a:r>
            <a:r>
              <a:rPr lang="en-US" altLang="ko-KR" sz="2800" b="1" spc="-170" dirty="0" smtClean="0">
                <a:solidFill>
                  <a:srgbClr val="FFFFFF"/>
                </a:solidFill>
                <a:latin typeface="맑은 고딕"/>
                <a:cs typeface="ＭＳ Ｐゴシック"/>
              </a:rPr>
              <a:t>4) Lack of mutual communication effort </a:t>
            </a:r>
            <a:endParaRPr lang="ja-JP" altLang="en-US" sz="2800" spc="-170" dirty="0">
              <a:solidFill>
                <a:prstClr val="black"/>
              </a:solidFill>
              <a:latin typeface="ＭＳ Ｐゴシック"/>
              <a:cs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685250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 txBox="1">
            <a:spLocks/>
          </p:cNvSpPr>
          <p:nvPr/>
        </p:nvSpPr>
        <p:spPr>
          <a:xfrm>
            <a:off x="858417" y="116632"/>
            <a:ext cx="7874271" cy="605532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altLang="ja-JP" sz="3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10-2. Disturbing </a:t>
            </a:r>
            <a:r>
              <a:rPr lang="en-US" altLang="ja-JP" sz="3200" b="1" i="1" dirty="0">
                <a:latin typeface="Arial" panose="020B0604020202020204" pitchFamily="34" charset="0"/>
                <a:cs typeface="Arial" panose="020B0604020202020204" pitchFamily="34" charset="0"/>
              </a:rPr>
              <a:t>element </a:t>
            </a:r>
            <a:r>
              <a:rPr lang="en-US" altLang="ja-JP" sz="3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to the </a:t>
            </a:r>
          </a:p>
          <a:p>
            <a:pPr algn="l"/>
            <a:r>
              <a:rPr lang="en-US" altLang="ja-JP" sz="3200" b="1" i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altLang="ja-JP" sz="3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		True Love Leadership </a:t>
            </a:r>
            <a:endParaRPr lang="ja-JP" altLang="en-US" sz="32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323528" y="1691567"/>
            <a:ext cx="8433620" cy="6147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ja-JP" altLang="en-US" sz="26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■</a:t>
            </a:r>
            <a:r>
              <a:rPr lang="en-US" altLang="ja-JP" sz="26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sz="2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Internal </a:t>
            </a:r>
            <a:r>
              <a:rPr lang="en-US" altLang="ja-JP" sz="26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disturbance leader must </a:t>
            </a:r>
            <a:r>
              <a:rPr lang="en-US" altLang="ja-JP" sz="2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 aware of </a:t>
            </a:r>
            <a:endParaRPr lang="en-US" altLang="ja-JP" sz="2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AutoShape 27"/>
          <p:cNvSpPr>
            <a:spLocks noChangeArrowheads="1"/>
          </p:cNvSpPr>
          <p:nvPr/>
        </p:nvSpPr>
        <p:spPr bwMode="auto">
          <a:xfrm>
            <a:off x="840974" y="2492896"/>
            <a:ext cx="7344816" cy="1008112"/>
          </a:xfrm>
          <a:prstGeom prst="roundRect">
            <a:avLst>
              <a:gd name="adj" fmla="val 16667"/>
            </a:avLst>
          </a:prstGeom>
          <a:solidFill>
            <a:srgbClr val="00B050"/>
          </a:solidFill>
          <a:ln w="57150">
            <a:solidFill>
              <a:schemeClr val="bg1">
                <a:lumMod val="65000"/>
              </a:schemeClr>
            </a:solidFill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/>
          <a:lstStyle/>
          <a:p>
            <a:pPr latinLnBrk="1"/>
            <a:r>
              <a:rPr lang="en-US" altLang="ko-KR" sz="2400" b="1" dirty="0">
                <a:solidFill>
                  <a:srgbClr val="FFFFFF"/>
                </a:solidFill>
                <a:latin typeface="맑은 고딕"/>
                <a:ea typeface="맑은 고딕"/>
                <a:cs typeface="ＭＳ Ｐゴシック"/>
              </a:rPr>
              <a:t>  </a:t>
            </a:r>
            <a:r>
              <a:rPr lang="en-US" altLang="ko-KR" sz="2400" b="1" dirty="0">
                <a:solidFill>
                  <a:srgbClr val="FFFFFF"/>
                </a:solidFill>
                <a:latin typeface="맑은 고딕"/>
                <a:cs typeface="ＭＳ Ｐゴシック"/>
              </a:rPr>
              <a:t> </a:t>
            </a:r>
            <a:r>
              <a:rPr lang="en-US" altLang="ko-KR" sz="2400" b="1" spc="-150" dirty="0">
                <a:solidFill>
                  <a:srgbClr val="FFFFFF"/>
                </a:solidFill>
                <a:latin typeface="맑은 고딕"/>
                <a:cs typeface="ＭＳ Ｐゴシック"/>
              </a:rPr>
              <a:t>1) Being overly </a:t>
            </a:r>
            <a:r>
              <a:rPr lang="en-US" altLang="ko-KR" sz="2400" b="1" spc="-150" dirty="0" smtClean="0">
                <a:solidFill>
                  <a:srgbClr val="FFFFFF"/>
                </a:solidFill>
                <a:latin typeface="맑은 고딕"/>
                <a:cs typeface="ＭＳ Ｐゴシック"/>
              </a:rPr>
              <a:t>busyness</a:t>
            </a:r>
            <a:r>
              <a:rPr lang="en-US" altLang="ko-KR" sz="2400" b="1" spc="-150" dirty="0" smtClean="0">
                <a:solidFill>
                  <a:srgbClr val="FFFFFF"/>
                </a:solidFill>
                <a:latin typeface="맑은 고딕"/>
                <a:cs typeface="ＭＳ Ｐゴシック"/>
              </a:rPr>
              <a:t> </a:t>
            </a:r>
            <a:r>
              <a:rPr lang="en-US" altLang="ko-KR" sz="2400" b="1" spc="-150" dirty="0">
                <a:solidFill>
                  <a:srgbClr val="FFFFFF"/>
                </a:solidFill>
                <a:latin typeface="맑은 고딕"/>
                <a:cs typeface="ＭＳ Ｐゴシック"/>
              </a:rPr>
              <a:t>and pressure by work</a:t>
            </a:r>
            <a:endParaRPr lang="ja-JP" altLang="en-US" sz="2400" spc="-150" dirty="0">
              <a:solidFill>
                <a:prstClr val="black"/>
              </a:solidFill>
              <a:latin typeface="ＭＳ Ｐゴシック"/>
              <a:cs typeface="ＭＳ Ｐゴシック"/>
            </a:endParaRPr>
          </a:p>
        </p:txBody>
      </p:sp>
      <p:sp>
        <p:nvSpPr>
          <p:cNvPr id="11" name="AutoShape 27"/>
          <p:cNvSpPr>
            <a:spLocks noChangeArrowheads="1"/>
          </p:cNvSpPr>
          <p:nvPr/>
        </p:nvSpPr>
        <p:spPr bwMode="auto">
          <a:xfrm>
            <a:off x="840974" y="3665353"/>
            <a:ext cx="7344816" cy="1008112"/>
          </a:xfrm>
          <a:prstGeom prst="roundRect">
            <a:avLst>
              <a:gd name="adj" fmla="val 16667"/>
            </a:avLst>
          </a:prstGeom>
          <a:solidFill>
            <a:srgbClr val="0070C0"/>
          </a:solidFill>
          <a:ln w="57150">
            <a:solidFill>
              <a:schemeClr val="bg1">
                <a:lumMod val="65000"/>
              </a:schemeClr>
            </a:solidFill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/>
          <a:lstStyle/>
          <a:p>
            <a:pPr latinLnBrk="1"/>
            <a:r>
              <a:rPr lang="en-US" altLang="ko-KR" sz="2400" b="1" dirty="0">
                <a:solidFill>
                  <a:srgbClr val="FFFFFF"/>
                </a:solidFill>
                <a:latin typeface="맑은 고딕"/>
                <a:ea typeface="맑은 고딕"/>
                <a:cs typeface="ＭＳ Ｐゴシック"/>
              </a:rPr>
              <a:t> </a:t>
            </a:r>
            <a:r>
              <a:rPr lang="en-US" altLang="ko-KR" sz="2400" b="1" dirty="0">
                <a:solidFill>
                  <a:srgbClr val="FFFFFF"/>
                </a:solidFill>
                <a:latin typeface="맑은 고딕"/>
                <a:cs typeface="ＭＳ Ｐゴシック"/>
              </a:rPr>
              <a:t> 2) Lack of </a:t>
            </a:r>
            <a:r>
              <a:rPr lang="en-US" altLang="ko-KR" sz="2400" b="1" dirty="0" smtClean="0">
                <a:solidFill>
                  <a:srgbClr val="FFFFFF"/>
                </a:solidFill>
                <a:latin typeface="맑은 고딕"/>
                <a:cs typeface="ＭＳ Ｐゴシック"/>
              </a:rPr>
              <a:t>honesty</a:t>
            </a:r>
            <a:r>
              <a:rPr lang="en-US" altLang="ko-KR" sz="2400" b="1" dirty="0">
                <a:solidFill>
                  <a:srgbClr val="FFFFFF"/>
                </a:solidFill>
                <a:latin typeface="맑은 고딕"/>
                <a:cs typeface="ＭＳ Ｐゴシック"/>
              </a:rPr>
              <a:t>, ethics and transparency</a:t>
            </a:r>
            <a:endParaRPr lang="ja-JP" altLang="en-US" sz="2400" dirty="0">
              <a:solidFill>
                <a:prstClr val="black"/>
              </a:solidFill>
              <a:latin typeface="ＭＳ Ｐゴシック"/>
              <a:cs typeface="ＭＳ Ｐゴシック"/>
            </a:endParaRPr>
          </a:p>
        </p:txBody>
      </p:sp>
      <p:sp>
        <p:nvSpPr>
          <p:cNvPr id="12" name="AutoShape 27"/>
          <p:cNvSpPr>
            <a:spLocks noChangeArrowheads="1"/>
          </p:cNvSpPr>
          <p:nvPr/>
        </p:nvSpPr>
        <p:spPr bwMode="auto">
          <a:xfrm>
            <a:off x="840974" y="4797152"/>
            <a:ext cx="7344816" cy="1008112"/>
          </a:xfrm>
          <a:prstGeom prst="roundRect">
            <a:avLst>
              <a:gd name="adj" fmla="val 16667"/>
            </a:avLst>
          </a:prstGeom>
          <a:solidFill>
            <a:srgbClr val="7030A0"/>
          </a:solidFill>
          <a:ln w="57150">
            <a:solidFill>
              <a:schemeClr val="bg1">
                <a:lumMod val="65000"/>
              </a:schemeClr>
            </a:solidFill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/>
          <a:lstStyle/>
          <a:p>
            <a:pPr latinLnBrk="1"/>
            <a:r>
              <a:rPr lang="en-US" altLang="ko-KR" sz="2400" b="1" dirty="0" smtClean="0">
                <a:solidFill>
                  <a:srgbClr val="FFFFFF"/>
                </a:solidFill>
                <a:latin typeface="맑은 고딕"/>
                <a:cs typeface="ＭＳ Ｐゴシック"/>
              </a:rPr>
              <a:t> </a:t>
            </a:r>
            <a:r>
              <a:rPr lang="en-US" altLang="ko-KR" sz="2400" b="1" spc="-150" dirty="0" smtClean="0">
                <a:solidFill>
                  <a:srgbClr val="FFFFFF"/>
                </a:solidFill>
                <a:latin typeface="맑은 고딕"/>
                <a:cs typeface="ＭＳ Ｐゴシック"/>
              </a:rPr>
              <a:t>3) Arrogance, self-righteousness &amp; sense </a:t>
            </a:r>
            <a:r>
              <a:rPr lang="en-US" altLang="ko-KR" sz="2400" b="1" spc="-150" dirty="0">
                <a:solidFill>
                  <a:srgbClr val="FFFFFF"/>
                </a:solidFill>
                <a:latin typeface="맑은 고딕"/>
                <a:cs typeface="ＭＳ Ｐゴシック"/>
              </a:rPr>
              <a:t>of inferiority</a:t>
            </a:r>
            <a:endParaRPr lang="ja-JP" altLang="en-US" sz="2400" spc="-150" dirty="0">
              <a:solidFill>
                <a:prstClr val="black"/>
              </a:solidFill>
              <a:latin typeface="ＭＳ Ｐゴシック"/>
              <a:cs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229052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 txBox="1">
            <a:spLocks/>
          </p:cNvSpPr>
          <p:nvPr/>
        </p:nvSpPr>
        <p:spPr>
          <a:xfrm>
            <a:off x="412428" y="535207"/>
            <a:ext cx="7874271" cy="605532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altLang="ja-JP" sz="3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11-1. </a:t>
            </a:r>
            <a:r>
              <a:rPr lang="en-US" altLang="ja-JP" sz="3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Conclusion </a:t>
            </a:r>
            <a:endParaRPr lang="ja-JP" altLang="en-US" sz="32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207416" y="1341330"/>
            <a:ext cx="856895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■</a:t>
            </a:r>
            <a:r>
              <a:rPr lang="en-US" altLang="ja-JP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sz="2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Leaders must exercise the True Love Leadership</a:t>
            </a:r>
          </a:p>
          <a:p>
            <a:pPr>
              <a:lnSpc>
                <a:spcPct val="150000"/>
              </a:lnSpc>
            </a:pPr>
            <a:r>
              <a:rPr lang="en-US" altLang="ja-JP" sz="2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- Primarily  : Pastors </a:t>
            </a:r>
          </a:p>
          <a:p>
            <a:pPr>
              <a:lnSpc>
                <a:spcPct val="150000"/>
              </a:lnSpc>
            </a:pPr>
            <a:r>
              <a:rPr lang="en-US" altLang="ja-JP" sz="2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- Secondarily  : All members including `Blessed Central Families` </a:t>
            </a:r>
          </a:p>
          <a:p>
            <a:pPr>
              <a:lnSpc>
                <a:spcPct val="150000"/>
              </a:lnSpc>
            </a:pPr>
            <a:r>
              <a:rPr lang="en-US" altLang="ja-JP" sz="2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altLang="ja-JP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-  Home Church and New Tribal Messiah</a:t>
            </a:r>
            <a:endParaRPr lang="en-US" altLang="ja-JP" sz="800" b="1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ja-JP" altLang="en-US" sz="2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ja-JP" altLang="en-US" sz="2400" b="1" spc="-15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■</a:t>
            </a:r>
            <a:r>
              <a:rPr lang="en-US" altLang="ja-JP" sz="2400" b="1" spc="-15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sz="2400" b="1" spc="-15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Driving Force of Japan for accomplishment of Vision 2020</a:t>
            </a:r>
            <a:endParaRPr lang="en-US" altLang="ja-JP" sz="2400" b="1" spc="-1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タイトル 1"/>
          <p:cNvSpPr txBox="1">
            <a:spLocks/>
          </p:cNvSpPr>
          <p:nvPr/>
        </p:nvSpPr>
        <p:spPr>
          <a:xfrm>
            <a:off x="1107107" y="3861048"/>
            <a:ext cx="6850284" cy="920740"/>
          </a:xfrm>
          <a:prstGeom prst="rect">
            <a:avLst/>
          </a:prstGeom>
          <a:solidFill>
            <a:srgbClr val="C00000"/>
          </a:solidFill>
          <a:ln w="57150">
            <a:solidFill>
              <a:schemeClr val="bg1">
                <a:lumMod val="75000"/>
              </a:schemeClr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ts val="4000"/>
              </a:lnSpc>
            </a:pPr>
            <a:endParaRPr lang="en-US" altLang="ko-KR" sz="2400" b="1" spc="-13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AutoShape 27"/>
          <p:cNvSpPr>
            <a:spLocks noChangeArrowheads="1"/>
          </p:cNvSpPr>
          <p:nvPr/>
        </p:nvSpPr>
        <p:spPr bwMode="auto">
          <a:xfrm>
            <a:off x="916484" y="5212579"/>
            <a:ext cx="7370215" cy="1384773"/>
          </a:xfrm>
          <a:prstGeom prst="roundRect">
            <a:avLst>
              <a:gd name="adj" fmla="val 16667"/>
            </a:avLst>
          </a:prstGeom>
          <a:solidFill>
            <a:srgbClr val="00B050"/>
          </a:solidFill>
          <a:ln w="57150">
            <a:solidFill>
              <a:schemeClr val="bg1">
                <a:lumMod val="65000"/>
              </a:schemeClr>
            </a:solidFill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/>
          <a:lstStyle/>
          <a:p>
            <a:pPr algn="ctr" latinLnBrk="1"/>
            <a:r>
              <a:rPr lang="en-US" altLang="ko-KR" sz="2600" b="1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Happy </a:t>
            </a:r>
            <a:r>
              <a:rPr lang="en-US" altLang="ko-KR" sz="26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family, healthy church and </a:t>
            </a:r>
            <a:endParaRPr lang="en-US" altLang="ko-KR" sz="2600" b="1" dirty="0" smtClean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latinLnBrk="1"/>
            <a:r>
              <a:rPr lang="en-US" altLang="ko-KR" sz="2600" b="1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Unification </a:t>
            </a:r>
            <a:r>
              <a:rPr lang="en-US" altLang="ko-KR" sz="26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movement that can </a:t>
            </a:r>
            <a:endParaRPr lang="en-US" altLang="ko-KR" sz="2600" b="1" dirty="0" smtClean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latinLnBrk="1"/>
            <a:r>
              <a:rPr lang="en-US" altLang="ko-KR" sz="2600" b="1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contribute </a:t>
            </a:r>
            <a:r>
              <a:rPr lang="en-US" altLang="ko-KR" sz="26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</a:t>
            </a:r>
            <a:r>
              <a:rPr lang="en-US" altLang="ko-KR" sz="2600" b="1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nation </a:t>
            </a:r>
            <a:r>
              <a:rPr lang="en-US" altLang="ko-KR" sz="26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the world</a:t>
            </a:r>
          </a:p>
        </p:txBody>
      </p:sp>
      <p:sp>
        <p:nvSpPr>
          <p:cNvPr id="15" name="下矢印 14"/>
          <p:cNvSpPr/>
          <p:nvPr/>
        </p:nvSpPr>
        <p:spPr>
          <a:xfrm>
            <a:off x="3290668" y="4887704"/>
            <a:ext cx="2520280" cy="220216"/>
          </a:xfrm>
          <a:prstGeom prst="downArrow">
            <a:avLst/>
          </a:prstGeom>
          <a:solidFill>
            <a:schemeClr val="bg2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204515" y="3925391"/>
            <a:ext cx="665430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b="1" spc="-13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Mutual </a:t>
            </a:r>
            <a:r>
              <a:rPr lang="en-US" altLang="ko-KR" sz="2400" b="1" spc="-13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guidance </a:t>
            </a:r>
            <a:r>
              <a:rPr lang="en-US" altLang="ko-KR" sz="2400" b="1" spc="-13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&amp; support between </a:t>
            </a:r>
            <a:r>
              <a:rPr lang="en-US" altLang="ko-KR" sz="2400" b="1" spc="-13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pastors </a:t>
            </a:r>
            <a:r>
              <a:rPr lang="en-US" altLang="ko-KR" sz="2400" b="1" spc="-13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membership </a:t>
            </a:r>
            <a:r>
              <a:rPr lang="en-US" altLang="ko-KR" sz="2400" b="1" spc="-13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centered on True Love </a:t>
            </a:r>
            <a:r>
              <a:rPr lang="en-US" altLang="ko-KR" sz="2400" b="1" spc="-13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Leadership</a:t>
            </a:r>
            <a:endParaRPr lang="en-US" altLang="ko-KR" sz="2400" b="1" spc="-13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7636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 txBox="1">
            <a:spLocks/>
          </p:cNvSpPr>
          <p:nvPr/>
        </p:nvSpPr>
        <p:spPr>
          <a:xfrm>
            <a:off x="635688" y="564236"/>
            <a:ext cx="7874271" cy="605532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altLang="ja-JP" sz="3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11-2. </a:t>
            </a:r>
            <a:r>
              <a:rPr lang="en-US" altLang="ja-JP" sz="3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Conclusion  </a:t>
            </a:r>
            <a:endParaRPr lang="ja-JP" altLang="en-US" sz="32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207416" y="1341330"/>
            <a:ext cx="8757072" cy="45704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2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■</a:t>
            </a:r>
            <a:r>
              <a:rPr lang="en-US" altLang="ja-JP" sz="2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sz="2600" b="1" dirty="0">
                <a:latin typeface="Arial" panose="020B0604020202020204" pitchFamily="34" charset="0"/>
                <a:cs typeface="Arial" panose="020B0604020202020204" pitchFamily="34" charset="0"/>
              </a:rPr>
              <a:t>One must face the change - that starts with `I`</a:t>
            </a:r>
          </a:p>
          <a:p>
            <a:pPr>
              <a:lnSpc>
                <a:spcPct val="150000"/>
              </a:lnSpc>
            </a:pPr>
            <a:r>
              <a:rPr lang="en-US" altLang="ja-JP" sz="2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</a:t>
            </a:r>
            <a:r>
              <a:rPr lang="en-US" altLang="ja-JP" sz="22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We </a:t>
            </a:r>
            <a:r>
              <a:rPr lang="en-US" altLang="ja-JP" sz="2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must transform ourselves to realize the </a:t>
            </a:r>
            <a:r>
              <a:rPr lang="en-US" altLang="ja-JP" sz="22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heavenly </a:t>
            </a:r>
          </a:p>
          <a:p>
            <a:pPr>
              <a:lnSpc>
                <a:spcPct val="150000"/>
              </a:lnSpc>
            </a:pPr>
            <a:r>
              <a:rPr lang="en-US" altLang="ja-JP" sz="2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sz="22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</a:t>
            </a:r>
            <a:r>
              <a:rPr lang="en-US" altLang="ja-JP" sz="22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providence  and the happiness of humanity</a:t>
            </a:r>
          </a:p>
          <a:p>
            <a:pPr>
              <a:lnSpc>
                <a:spcPct val="150000"/>
              </a:lnSpc>
            </a:pPr>
            <a:r>
              <a:rPr lang="en-US" altLang="ja-JP" sz="2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sz="22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- </a:t>
            </a:r>
            <a:r>
              <a:rPr lang="en-US" altLang="ja-JP" sz="22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</a:t>
            </a:r>
            <a:r>
              <a:rPr lang="en-US" altLang="ja-JP" sz="2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benefits can we see from these changes?</a:t>
            </a:r>
          </a:p>
          <a:p>
            <a:pPr>
              <a:lnSpc>
                <a:spcPct val="150000"/>
              </a:lnSpc>
            </a:pPr>
            <a:r>
              <a:rPr lang="en-US" altLang="ja-JP" sz="2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sz="22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r>
              <a:rPr lang="en-US" altLang="ja-JP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altLang="ja-JP" sz="2200" b="1" dirty="0">
                <a:latin typeface="Arial" panose="020B0604020202020204" pitchFamily="34" charset="0"/>
                <a:cs typeface="Arial" panose="020B0604020202020204" pitchFamily="34" charset="0"/>
              </a:rPr>
              <a:t>Motivation for You and I to make changes </a:t>
            </a:r>
          </a:p>
          <a:p>
            <a:pPr>
              <a:lnSpc>
                <a:spcPct val="150000"/>
              </a:lnSpc>
            </a:pPr>
            <a:r>
              <a:rPr lang="ja-JP" altLang="en-US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■</a:t>
            </a:r>
            <a:r>
              <a:rPr lang="en-US" altLang="ja-JP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sz="2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is the purpose and where is the direction of this     </a:t>
            </a:r>
          </a:p>
          <a:p>
            <a:pPr>
              <a:lnSpc>
                <a:spcPct val="150000"/>
              </a:lnSpc>
            </a:pPr>
            <a:r>
              <a:rPr lang="en-US" altLang="ja-JP" sz="2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transformation of leadership of Unification Family heading to ?</a:t>
            </a:r>
          </a:p>
          <a:p>
            <a:pPr marL="342900" indent="-342900">
              <a:lnSpc>
                <a:spcPct val="150000"/>
              </a:lnSpc>
              <a:buFontTx/>
              <a:buChar char="-"/>
            </a:pPr>
            <a:endParaRPr lang="en-US" altLang="ja-JP" sz="2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50000"/>
              </a:lnSpc>
              <a:buFontTx/>
              <a:buChar char="-"/>
            </a:pPr>
            <a:endParaRPr lang="en-US" altLang="ja-JP" sz="2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AutoShape 27"/>
          <p:cNvSpPr>
            <a:spLocks noChangeArrowheads="1"/>
          </p:cNvSpPr>
          <p:nvPr/>
        </p:nvSpPr>
        <p:spPr bwMode="auto">
          <a:xfrm>
            <a:off x="777066" y="5013176"/>
            <a:ext cx="7704856" cy="1440753"/>
          </a:xfrm>
          <a:prstGeom prst="roundRect">
            <a:avLst>
              <a:gd name="adj" fmla="val 16667"/>
            </a:avLst>
          </a:prstGeom>
          <a:solidFill>
            <a:srgbClr val="0070C0"/>
          </a:solidFill>
          <a:ln w="57150">
            <a:solidFill>
              <a:schemeClr val="bg1">
                <a:lumMod val="65000"/>
              </a:schemeClr>
            </a:solidFill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/>
          <a:lstStyle/>
          <a:p>
            <a:pPr algn="ctr" latinLnBrk="1"/>
            <a:r>
              <a:rPr lang="en-US" altLang="ja-JP" sz="2600" b="1" i="1" dirty="0" smtClean="0">
                <a:solidFill>
                  <a:srgbClr val="FFFFFF"/>
                </a:solidFill>
                <a:effectLst/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  <a:t>True Love Leader like God the creator,</a:t>
            </a:r>
          </a:p>
          <a:p>
            <a:pPr algn="ctr" latinLnBrk="1"/>
            <a:r>
              <a:rPr lang="en-US" altLang="ja-JP" sz="2600" b="1" i="1" dirty="0" smtClean="0">
                <a:solidFill>
                  <a:srgbClr val="FFFFFF"/>
                </a:solidFill>
                <a:effectLst/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  <a:t> that can </a:t>
            </a:r>
            <a:r>
              <a:rPr lang="en-US" altLang="ja-JP" sz="2600" b="1" i="1" dirty="0" smtClean="0">
                <a:solidFill>
                  <a:srgbClr val="FFFFFF"/>
                </a:solidFill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  <a:t>proceed with </a:t>
            </a:r>
            <a:r>
              <a:rPr lang="en-US" altLang="ja-JP" sz="2600" b="1" i="1" dirty="0" smtClean="0">
                <a:solidFill>
                  <a:srgbClr val="FFFFFF"/>
                </a:solidFill>
                <a:effectLst/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  <a:t>absolute faith of </a:t>
            </a:r>
          </a:p>
          <a:p>
            <a:pPr algn="ctr" latinLnBrk="1"/>
            <a:r>
              <a:rPr lang="en-US" altLang="ja-JP" sz="2600" b="1" i="1" dirty="0" smtClean="0">
                <a:solidFill>
                  <a:srgbClr val="FFFFFF"/>
                </a:solidFill>
                <a:effectLst/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  <a:t>heaven and trust from Cain &amp; Abel</a:t>
            </a:r>
            <a:endParaRPr lang="ja-JP" altLang="en-US" sz="2600" b="1" i="1" spc="-150" dirty="0">
              <a:solidFill>
                <a:srgbClr val="FFFFFF"/>
              </a:solidFill>
              <a:effectLst/>
              <a:latin typeface="Arial" panose="020B0604020202020204" pitchFamily="34" charset="0"/>
              <a:ea typeface="ＭＳ Ｐゴシック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173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0315" y="5661248"/>
            <a:ext cx="8332123" cy="4404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0315" y="5220816"/>
            <a:ext cx="8332121" cy="4404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0315" y="4780384"/>
            <a:ext cx="8332123" cy="4404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0316" y="4339952"/>
            <a:ext cx="8332122" cy="4404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0316" y="3899520"/>
            <a:ext cx="8332122" cy="4404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0317" y="3452657"/>
            <a:ext cx="8332120" cy="4404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0318" y="3012225"/>
            <a:ext cx="8332120" cy="4404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0316" y="2571793"/>
            <a:ext cx="8332122" cy="4404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0315" y="2131361"/>
            <a:ext cx="8332122" cy="4404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0318" y="1690929"/>
            <a:ext cx="8332122" cy="4404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0318" y="1250497"/>
            <a:ext cx="8332122" cy="4404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0314" y="810065"/>
            <a:ext cx="8332122" cy="4404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177" y="5949280"/>
            <a:ext cx="8332122" cy="4404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177" y="369633"/>
            <a:ext cx="8332122" cy="4404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タイトル 1"/>
          <p:cNvSpPr>
            <a:spLocks noGrp="1"/>
          </p:cNvSpPr>
          <p:nvPr>
            <p:ph type="ctrTitle"/>
          </p:nvPr>
        </p:nvSpPr>
        <p:spPr>
          <a:xfrm>
            <a:off x="208540" y="2924944"/>
            <a:ext cx="8640960" cy="772623"/>
          </a:xfrm>
        </p:spPr>
        <p:txBody>
          <a:bodyPr>
            <a:noAutofit/>
          </a:bodyPr>
          <a:lstStyle/>
          <a:p>
            <a:r>
              <a:rPr lang="en-US" altLang="ja-JP" sz="5400" b="1" dirty="0" smtClean="0">
                <a:effectLst/>
                <a:latin typeface="Comic Sans MS" panose="030F0702030302020204" pitchFamily="66" charset="0"/>
                <a:ea typeface="ＭＳ Ｐゴシック"/>
              </a:rPr>
              <a:t>Thank you very much!</a:t>
            </a:r>
            <a:endParaRPr lang="ja-JP" altLang="en-US" sz="5400" b="1" dirty="0">
              <a:effectLst/>
              <a:latin typeface="Comic Sans MS" panose="030F0702030302020204" pitchFamily="66" charset="0"/>
              <a:ea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2123090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1" name="直線コネクタ 50"/>
          <p:cNvCxnSpPr/>
          <p:nvPr/>
        </p:nvCxnSpPr>
        <p:spPr>
          <a:xfrm>
            <a:off x="887789" y="1282831"/>
            <a:ext cx="5988467" cy="0"/>
          </a:xfrm>
          <a:prstGeom prst="line">
            <a:avLst/>
          </a:prstGeom>
          <a:ln w="152400">
            <a:solidFill>
              <a:srgbClr val="E6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タイトル 1"/>
          <p:cNvSpPr>
            <a:spLocks noGrp="1"/>
          </p:cNvSpPr>
          <p:nvPr>
            <p:ph type="ctrTitle"/>
          </p:nvPr>
        </p:nvSpPr>
        <p:spPr>
          <a:xfrm>
            <a:off x="539553" y="476672"/>
            <a:ext cx="7990878" cy="605532"/>
          </a:xfrm>
        </p:spPr>
        <p:txBody>
          <a:bodyPr>
            <a:normAutofit/>
          </a:bodyPr>
          <a:lstStyle/>
          <a:p>
            <a:pPr algn="l"/>
            <a:r>
              <a:rPr lang="en-US" altLang="ja-JP" sz="3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2-1.   Definition of Leadership </a:t>
            </a:r>
            <a:endParaRPr lang="ja-JP" altLang="en-US" b="1" i="1" dirty="0">
              <a:effectLst/>
              <a:latin typeface="Arial" panose="020B0604020202020204" pitchFamily="34" charset="0"/>
              <a:ea typeface="ＭＳ Ｐゴシック"/>
              <a:cs typeface="Arial" panose="020B0604020202020204" pitchFamily="34" charset="0"/>
            </a:endParaRPr>
          </a:p>
        </p:txBody>
      </p:sp>
      <p:sp>
        <p:nvSpPr>
          <p:cNvPr id="49" name="テキスト ボックス 48"/>
          <p:cNvSpPr txBox="1"/>
          <p:nvPr/>
        </p:nvSpPr>
        <p:spPr>
          <a:xfrm>
            <a:off x="458860" y="1268760"/>
            <a:ext cx="8316416" cy="49244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ja-JP" altLang="en-US" sz="2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□</a:t>
            </a:r>
            <a:r>
              <a:rPr lang="en-US" altLang="ja-JP" sz="2600" b="1" dirty="0">
                <a:latin typeface="Arial" panose="020B0604020202020204" pitchFamily="34" charset="0"/>
                <a:cs typeface="Arial" panose="020B0604020202020204" pitchFamily="34" charset="0"/>
              </a:rPr>
              <a:t> Misunderstandings and delusions of leadership </a:t>
            </a:r>
          </a:p>
          <a:p>
            <a:pPr>
              <a:lnSpc>
                <a:spcPct val="200000"/>
              </a:lnSpc>
            </a:pPr>
            <a:r>
              <a:rPr lang="ja-JP" altLang="en-US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　　■</a:t>
            </a:r>
            <a:r>
              <a:rPr lang="ja-JP" alt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sz="2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Leadership is not about a given Position or Power </a:t>
            </a:r>
          </a:p>
          <a:p>
            <a:pPr>
              <a:lnSpc>
                <a:spcPct val="200000"/>
              </a:lnSpc>
            </a:pPr>
            <a:r>
              <a:rPr lang="ja-JP" altLang="en-US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　　■</a:t>
            </a:r>
            <a:r>
              <a:rPr lang="ja-JP" alt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sz="2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Leadership is not about Ability in a certain area of expertise </a:t>
            </a:r>
          </a:p>
          <a:p>
            <a:pPr>
              <a:lnSpc>
                <a:spcPct val="200000"/>
              </a:lnSpc>
            </a:pPr>
            <a:r>
              <a:rPr lang="ja-JP" altLang="en-US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　　■</a:t>
            </a:r>
            <a:r>
              <a:rPr lang="ja-JP" alt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sz="2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Self-glorifying Hero is not the true Leader</a:t>
            </a:r>
          </a:p>
          <a:p>
            <a:pPr>
              <a:lnSpc>
                <a:spcPct val="200000"/>
              </a:lnSpc>
            </a:pPr>
            <a:r>
              <a:rPr lang="ja-JP" altLang="en-US" sz="2600" b="1" spc="-15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□</a:t>
            </a:r>
            <a:r>
              <a:rPr lang="en-US" altLang="ja-JP" sz="2600" b="1" spc="-150" dirty="0">
                <a:latin typeface="Arial" panose="020B0604020202020204" pitchFamily="34" charset="0"/>
                <a:cs typeface="Arial" panose="020B0604020202020204" pitchFamily="34" charset="0"/>
              </a:rPr>
              <a:t> Leadership is not </a:t>
            </a:r>
            <a:r>
              <a:rPr lang="en-US" altLang="ja-JP" sz="2600" b="1" spc="-150" dirty="0" smtClean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US" altLang="ja-JP" sz="2600" b="1" spc="-150" dirty="0">
                <a:latin typeface="Arial" panose="020B0604020202020204" pitchFamily="34" charset="0"/>
                <a:cs typeface="Arial" panose="020B0604020202020204" pitchFamily="34" charset="0"/>
              </a:rPr>
              <a:t>`Job` </a:t>
            </a:r>
            <a:r>
              <a:rPr lang="en-US" altLang="ja-JP" sz="2600" b="1" spc="-150" dirty="0" smtClean="0">
                <a:latin typeface="Arial" panose="020B0604020202020204" pitchFamily="34" charset="0"/>
                <a:cs typeface="Arial" panose="020B0604020202020204" pitchFamily="34" charset="0"/>
              </a:rPr>
              <a:t>but  rather  </a:t>
            </a:r>
            <a:r>
              <a:rPr lang="en-US" altLang="ja-JP" sz="2600" b="1" spc="-150" dirty="0">
                <a:latin typeface="Arial" panose="020B0604020202020204" pitchFamily="34" charset="0"/>
                <a:cs typeface="Arial" panose="020B0604020202020204" pitchFamily="34" charset="0"/>
              </a:rPr>
              <a:t>a `Responsibility</a:t>
            </a:r>
            <a:r>
              <a:rPr lang="en-US" altLang="ja-JP" sz="2400" b="1" dirty="0">
                <a:latin typeface="Arial" panose="020B0604020202020204" pitchFamily="34" charset="0"/>
                <a:cs typeface="Arial" panose="020B0604020202020204" pitchFamily="34" charset="0"/>
              </a:rPr>
              <a:t>`</a:t>
            </a:r>
            <a:r>
              <a:rPr lang="ja-JP" alt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</a:p>
          <a:p>
            <a:pPr>
              <a:lnSpc>
                <a:spcPct val="150000"/>
              </a:lnSpc>
            </a:pPr>
            <a:r>
              <a:rPr lang="ja-JP" altLang="en-US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　　■ </a:t>
            </a:r>
            <a:r>
              <a:rPr lang="en-US" altLang="ja-JP" sz="2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sz="2000" b="1" dirty="0">
                <a:latin typeface="Arial" panose="020B0604020202020204" pitchFamily="34" charset="0"/>
                <a:cs typeface="Arial" panose="020B0604020202020204" pitchFamily="34" charset="0"/>
              </a:rPr>
              <a:t>In </a:t>
            </a:r>
            <a:r>
              <a:rPr lang="en-US" altLang="ja-JP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Choen</a:t>
            </a:r>
            <a:r>
              <a:rPr lang="en-US" altLang="ja-JP" sz="2000" b="1" dirty="0">
                <a:latin typeface="Arial" panose="020B0604020202020204" pitchFamily="34" charset="0"/>
                <a:cs typeface="Arial" panose="020B0604020202020204" pitchFamily="34" charset="0"/>
              </a:rPr>
              <a:t> Il </a:t>
            </a:r>
            <a:r>
              <a:rPr lang="en-US" altLang="ja-JP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Guk</a:t>
            </a:r>
            <a:r>
              <a:rPr lang="en-US" altLang="ja-JP" sz="2000" b="1" dirty="0">
                <a:latin typeface="Arial" panose="020B0604020202020204" pitchFamily="34" charset="0"/>
                <a:cs typeface="Arial" panose="020B0604020202020204" pitchFamily="34" charset="0"/>
              </a:rPr>
              <a:t> Era, blessed central families must break out </a:t>
            </a:r>
          </a:p>
          <a:p>
            <a:pPr>
              <a:lnSpc>
                <a:spcPct val="150000"/>
              </a:lnSpc>
            </a:pPr>
            <a:r>
              <a:rPr lang="en-US" altLang="ja-JP" sz="2000" b="1" dirty="0">
                <a:latin typeface="Arial" panose="020B0604020202020204" pitchFamily="34" charset="0"/>
                <a:cs typeface="Arial" panose="020B0604020202020204" pitchFamily="34" charset="0"/>
              </a:rPr>
              <a:t>          of the Cain and Abel relation of the indemnity period in order </a:t>
            </a:r>
          </a:p>
          <a:p>
            <a:pPr>
              <a:lnSpc>
                <a:spcPct val="150000"/>
              </a:lnSpc>
            </a:pPr>
            <a:r>
              <a:rPr lang="en-US" altLang="ja-JP" sz="2000" b="1" dirty="0">
                <a:latin typeface="Arial" panose="020B0604020202020204" pitchFamily="34" charset="0"/>
                <a:cs typeface="Arial" panose="020B0604020202020204" pitchFamily="34" charset="0"/>
              </a:rPr>
              <a:t>          to become direct lineal children of God</a:t>
            </a:r>
          </a:p>
        </p:txBody>
      </p:sp>
    </p:spTree>
    <p:extLst>
      <p:ext uri="{BB962C8B-B14F-4D97-AF65-F5344CB8AC3E}">
        <p14:creationId xmlns:p14="http://schemas.microsoft.com/office/powerpoint/2010/main" val="1710354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直線コネクタ 4"/>
          <p:cNvCxnSpPr/>
          <p:nvPr/>
        </p:nvCxnSpPr>
        <p:spPr>
          <a:xfrm>
            <a:off x="887789" y="1282831"/>
            <a:ext cx="5844451" cy="0"/>
          </a:xfrm>
          <a:prstGeom prst="line">
            <a:avLst/>
          </a:prstGeom>
          <a:ln w="152400">
            <a:solidFill>
              <a:srgbClr val="E6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タイトル 1"/>
          <p:cNvSpPr txBox="1">
            <a:spLocks/>
          </p:cNvSpPr>
          <p:nvPr/>
        </p:nvSpPr>
        <p:spPr>
          <a:xfrm>
            <a:off x="539553" y="504478"/>
            <a:ext cx="7958958" cy="605532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altLang="ja-JP" sz="3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2-2.   Definition of Leadership </a:t>
            </a:r>
            <a:endParaRPr lang="ja-JP" altLang="en-US" b="1" i="1" dirty="0">
              <a:latin typeface="Arial" panose="020B0604020202020204" pitchFamily="34" charset="0"/>
              <a:ea typeface="ＭＳ Ｐゴシック"/>
              <a:cs typeface="Arial" panose="020B0604020202020204" pitchFamily="34" charset="0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439078" y="1427516"/>
            <a:ext cx="8568952" cy="46628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2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□</a:t>
            </a:r>
            <a:r>
              <a:rPr lang="en-US" altLang="ja-JP" sz="2600" b="1" dirty="0">
                <a:latin typeface="Arial" panose="020B0604020202020204" pitchFamily="34" charset="0"/>
                <a:cs typeface="Arial" panose="020B0604020202020204" pitchFamily="34" charset="0"/>
              </a:rPr>
              <a:t> What is the Servant Leadership?</a:t>
            </a:r>
          </a:p>
          <a:p>
            <a:pPr>
              <a:lnSpc>
                <a:spcPct val="150000"/>
              </a:lnSpc>
            </a:pPr>
            <a:r>
              <a:rPr lang="ja-JP" altLang="en-US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　</a:t>
            </a:r>
            <a:r>
              <a:rPr lang="ja-JP" altLang="en-US" sz="2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■</a:t>
            </a:r>
            <a:r>
              <a:rPr lang="ja-JP" alt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sz="2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Motivated by the parental heart </a:t>
            </a:r>
            <a:r>
              <a:rPr lang="en-US" altLang="ja-JP" sz="2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</a:t>
            </a:r>
            <a:r>
              <a:rPr lang="en-US" altLang="ja-JP" sz="2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live for the sake of others </a:t>
            </a:r>
          </a:p>
          <a:p>
            <a:pPr>
              <a:lnSpc>
                <a:spcPct val="150000"/>
              </a:lnSpc>
            </a:pPr>
            <a:r>
              <a:rPr lang="ja-JP" altLang="en-US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　</a:t>
            </a:r>
            <a:r>
              <a:rPr lang="ja-JP" altLang="en-US" sz="2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■</a:t>
            </a:r>
            <a:r>
              <a:rPr lang="ja-JP" alt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sz="2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Leadership that </a:t>
            </a:r>
            <a:r>
              <a:rPr lang="en-US" altLang="ja-JP" sz="2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presents  </a:t>
            </a:r>
            <a:r>
              <a:rPr lang="en-US" altLang="ja-JP" sz="2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n-US" altLang="ja-JP" sz="2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clear  Vision  and  </a:t>
            </a:r>
            <a:r>
              <a:rPr lang="en-US" altLang="ja-JP" sz="2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Goal</a:t>
            </a:r>
          </a:p>
          <a:p>
            <a:pPr>
              <a:lnSpc>
                <a:spcPct val="150000"/>
              </a:lnSpc>
            </a:pPr>
            <a:r>
              <a:rPr lang="en-US" altLang="ja-JP" b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altLang="ja-JP" b="1" dirty="0" smtClean="0">
                <a:latin typeface="Arial" panose="020B0604020202020204" pitchFamily="34" charset="0"/>
                <a:cs typeface="Arial" panose="020B0604020202020204" pitchFamily="34" charset="0"/>
              </a:rPr>
              <a:t>One </a:t>
            </a:r>
            <a:r>
              <a:rPr lang="en-US" altLang="ja-JP" b="1" dirty="0">
                <a:latin typeface="Arial" panose="020B0604020202020204" pitchFamily="34" charset="0"/>
                <a:cs typeface="Arial" panose="020B0604020202020204" pitchFamily="34" charset="0"/>
              </a:rPr>
              <a:t>that can meet both the desire of Heavenly Providence </a:t>
            </a:r>
            <a:r>
              <a:rPr lang="en-US" altLang="ja-JP" b="1" dirty="0" smtClean="0">
                <a:latin typeface="Arial" panose="020B0604020202020204" pitchFamily="34" charset="0"/>
                <a:cs typeface="Arial" panose="020B0604020202020204" pitchFamily="34" charset="0"/>
              </a:rPr>
              <a:t>	and</a:t>
            </a:r>
          </a:p>
          <a:p>
            <a:pPr>
              <a:lnSpc>
                <a:spcPct val="150000"/>
              </a:lnSpc>
            </a:pPr>
            <a:r>
              <a:rPr lang="en-US" altLang="ja-JP" b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altLang="ja-JP" b="1" dirty="0" smtClean="0">
                <a:latin typeface="Arial" panose="020B0604020202020204" pitchFamily="34" charset="0"/>
                <a:cs typeface="Arial" panose="020B0604020202020204" pitchFamily="34" charset="0"/>
              </a:rPr>
              <a:t>Earthly </a:t>
            </a:r>
            <a:r>
              <a:rPr lang="en-US" altLang="ja-JP" b="1" dirty="0">
                <a:latin typeface="Arial" panose="020B0604020202020204" pitchFamily="34" charset="0"/>
                <a:cs typeface="Arial" panose="020B0604020202020204" pitchFamily="34" charset="0"/>
              </a:rPr>
              <a:t>desire(membership and world) and  be able to </a:t>
            </a:r>
            <a:r>
              <a:rPr lang="en-US" altLang="ja-JP" b="1" dirty="0" smtClean="0">
                <a:latin typeface="Arial" panose="020B0604020202020204" pitchFamily="34" charset="0"/>
                <a:cs typeface="Arial" panose="020B0604020202020204" pitchFamily="34" charset="0"/>
              </a:rPr>
              <a:t>lead with </a:t>
            </a:r>
          </a:p>
          <a:p>
            <a:pPr>
              <a:lnSpc>
                <a:spcPct val="150000"/>
              </a:lnSpc>
            </a:pPr>
            <a:r>
              <a:rPr lang="en-US" altLang="ja-JP" b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altLang="ja-JP" b="1" dirty="0" smtClean="0">
                <a:latin typeface="Arial" panose="020B0604020202020204" pitchFamily="34" charset="0"/>
                <a:cs typeface="Arial" panose="020B0604020202020204" pitchFamily="34" charset="0"/>
              </a:rPr>
              <a:t>this </a:t>
            </a:r>
            <a:r>
              <a:rPr lang="en-US" altLang="ja-JP" b="1" dirty="0">
                <a:latin typeface="Arial" panose="020B0604020202020204" pitchFamily="34" charset="0"/>
                <a:cs typeface="Arial" panose="020B0604020202020204" pitchFamily="34" charset="0"/>
              </a:rPr>
              <a:t>combined Vision. </a:t>
            </a:r>
          </a:p>
          <a:p>
            <a:pPr>
              <a:lnSpc>
                <a:spcPct val="150000"/>
              </a:lnSpc>
            </a:pPr>
            <a:r>
              <a:rPr lang="ja-JP" altLang="en-US" sz="2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　</a:t>
            </a:r>
            <a:r>
              <a:rPr lang="ja-JP" altLang="en-US" sz="2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■</a:t>
            </a:r>
            <a:r>
              <a:rPr lang="ja-JP" alt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sz="2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Leadership that helps to grow and develop his </a:t>
            </a:r>
            <a:r>
              <a:rPr lang="en-US" altLang="ja-JP" sz="2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fellow  members</a:t>
            </a:r>
            <a:endParaRPr lang="en-US" altLang="ja-JP" sz="2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altLang="ja-JP" b="1" dirty="0" smtClean="0">
                <a:latin typeface="Arial" panose="020B0604020202020204" pitchFamily="34" charset="0"/>
                <a:cs typeface="Arial" panose="020B0604020202020204" pitchFamily="34" charset="0"/>
              </a:rPr>
              <a:t>	by </a:t>
            </a:r>
            <a:r>
              <a:rPr lang="en-US" altLang="ja-JP" b="1" dirty="0">
                <a:latin typeface="Arial" panose="020B0604020202020204" pitchFamily="34" charset="0"/>
                <a:cs typeface="Arial" panose="020B0604020202020204" pitchFamily="34" charset="0"/>
              </a:rPr>
              <a:t>nurturing and educating them to become the best they can be</a:t>
            </a:r>
          </a:p>
          <a:p>
            <a:pPr>
              <a:lnSpc>
                <a:spcPct val="150000"/>
              </a:lnSpc>
            </a:pPr>
            <a:r>
              <a:rPr lang="ja-JP" altLang="en-US" sz="2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　</a:t>
            </a:r>
            <a:r>
              <a:rPr lang="ja-JP" altLang="en-US" sz="2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■</a:t>
            </a:r>
            <a:r>
              <a:rPr lang="ja-JP" alt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sz="2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Leadership based on team work(Creating Environment) </a:t>
            </a:r>
            <a:r>
              <a:rPr lang="ja-JP" altLang="en-US" sz="2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　</a:t>
            </a:r>
            <a:r>
              <a:rPr lang="ja-JP" altLang="en-US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　　　</a:t>
            </a:r>
            <a:endParaRPr lang="en-US" altLang="ja-JP" sz="20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ja-JP" altLang="en-US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　</a:t>
            </a:r>
            <a:r>
              <a:rPr lang="ja-JP" altLang="en-US" sz="2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■ </a:t>
            </a:r>
            <a:r>
              <a:rPr lang="en-US" altLang="ja-JP" sz="2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Leadership model based on faith and moral code </a:t>
            </a:r>
          </a:p>
        </p:txBody>
      </p:sp>
      <p:sp>
        <p:nvSpPr>
          <p:cNvPr id="7" name="タイトル 1"/>
          <p:cNvSpPr txBox="1">
            <a:spLocks/>
          </p:cNvSpPr>
          <p:nvPr/>
        </p:nvSpPr>
        <p:spPr>
          <a:xfrm>
            <a:off x="1619672" y="3186374"/>
            <a:ext cx="6609499" cy="98908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>
              <a:lnSpc>
                <a:spcPts val="4000"/>
              </a:lnSpc>
              <a:spcBef>
                <a:spcPts val="0"/>
              </a:spcBef>
            </a:pPr>
            <a:endParaRPr lang="en-US" altLang="ja-JP" sz="2000" b="1" spc="-130" dirty="0" smtClean="0">
              <a:solidFill>
                <a:srgbClr val="EEECE1">
                  <a:lumMod val="10000"/>
                </a:srgbClr>
              </a:solidFill>
              <a:latin typeface="Dotum" panose="020B0600000101010101" pitchFamily="34" charset="-127"/>
              <a:ea typeface="Dotum" panose="020B0600000101010101" pitchFamily="34" charset="-127"/>
              <a:cs typeface="Arial Unicode MS"/>
            </a:endParaRPr>
          </a:p>
        </p:txBody>
      </p:sp>
    </p:spTree>
    <p:extLst>
      <p:ext uri="{BB962C8B-B14F-4D97-AF65-F5344CB8AC3E}">
        <p14:creationId xmlns:p14="http://schemas.microsoft.com/office/powerpoint/2010/main" val="1965492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直線コネクタ 4"/>
          <p:cNvCxnSpPr/>
          <p:nvPr/>
        </p:nvCxnSpPr>
        <p:spPr>
          <a:xfrm>
            <a:off x="887789" y="1282831"/>
            <a:ext cx="6961396" cy="0"/>
          </a:xfrm>
          <a:prstGeom prst="line">
            <a:avLst/>
          </a:prstGeom>
          <a:ln w="152400">
            <a:solidFill>
              <a:srgbClr val="E6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タイトル 1"/>
          <p:cNvSpPr txBox="1">
            <a:spLocks/>
          </p:cNvSpPr>
          <p:nvPr/>
        </p:nvSpPr>
        <p:spPr>
          <a:xfrm>
            <a:off x="323528" y="547342"/>
            <a:ext cx="8424935" cy="605532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altLang="ja-JP" sz="3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3-1.   Leadership in </a:t>
            </a:r>
            <a:r>
              <a:rPr lang="en-US" altLang="ja-JP" sz="3200" b="1" i="1" dirty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altLang="ja-JP" sz="32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Cheon</a:t>
            </a:r>
            <a:r>
              <a:rPr lang="en-US" altLang="ja-JP" sz="3200" b="1" i="1" dirty="0">
                <a:latin typeface="Arial" panose="020B0604020202020204" pitchFamily="34" charset="0"/>
                <a:cs typeface="Arial" panose="020B0604020202020204" pitchFamily="34" charset="0"/>
              </a:rPr>
              <a:t> Il </a:t>
            </a:r>
            <a:r>
              <a:rPr lang="en-US" altLang="ja-JP" sz="32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Guk</a:t>
            </a:r>
            <a:r>
              <a:rPr lang="en-US" altLang="ja-JP" sz="3200" b="1" i="1" dirty="0">
                <a:latin typeface="Arial" panose="020B0604020202020204" pitchFamily="34" charset="0"/>
                <a:cs typeface="Arial" panose="020B0604020202020204" pitchFamily="34" charset="0"/>
              </a:rPr>
              <a:t> Era</a:t>
            </a:r>
            <a:endParaRPr lang="ja-JP" altLang="en-US" sz="3200" b="1" i="1" dirty="0">
              <a:latin typeface="Arial" panose="020B0604020202020204" pitchFamily="34" charset="0"/>
              <a:ea typeface="ＭＳ Ｐゴシック"/>
              <a:cs typeface="Arial" panose="020B0604020202020204" pitchFamily="34" charset="0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563364" y="1505224"/>
            <a:ext cx="8316416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endParaRPr lang="en-US" altLang="ja-JP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en-US" altLang="ja-JP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en-US" altLang="ja-JP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en-US" altLang="ja-JP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ja-JP" altLang="en-US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　</a:t>
            </a:r>
            <a:r>
              <a:rPr lang="ja-JP" altLang="en-US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　■</a:t>
            </a:r>
            <a:r>
              <a:rPr lang="ja-JP" alt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Etymology of the word `Leadership` (to lead)</a:t>
            </a:r>
          </a:p>
          <a:p>
            <a:pPr>
              <a:lnSpc>
                <a:spcPct val="150000"/>
              </a:lnSpc>
            </a:pPr>
            <a:r>
              <a:rPr lang="en-US" altLang="ja-JP" sz="2000" b="1" dirty="0">
                <a:latin typeface="Arial" panose="020B0604020202020204" pitchFamily="34" charset="0"/>
                <a:cs typeface="Arial" panose="020B0604020202020204" pitchFamily="34" charset="0"/>
              </a:rPr>
              <a:t>	It </a:t>
            </a:r>
            <a:r>
              <a:rPr lang="en-US" altLang="ja-JP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comes </a:t>
            </a:r>
            <a:r>
              <a:rPr lang="en-US" altLang="ja-JP" sz="2000" b="1" dirty="0">
                <a:latin typeface="Arial" panose="020B0604020202020204" pitchFamily="34" charset="0"/>
                <a:cs typeface="Arial" panose="020B0604020202020204" pitchFamily="34" charset="0"/>
              </a:rPr>
              <a:t>from words `go`, `travel` and `guide`	</a:t>
            </a:r>
          </a:p>
          <a:p>
            <a:pPr>
              <a:lnSpc>
                <a:spcPct val="150000"/>
              </a:lnSpc>
            </a:pPr>
            <a:r>
              <a:rPr lang="en-US" altLang="ja-JP" sz="2000" b="1" dirty="0">
                <a:latin typeface="Arial" panose="020B0604020202020204" pitchFamily="34" charset="0"/>
                <a:cs typeface="Arial" panose="020B0604020202020204" pitchFamily="34" charset="0"/>
              </a:rPr>
              <a:t>	Leader must clearly understand the direction and how to 	guide the group to the destination.</a:t>
            </a:r>
            <a:r>
              <a:rPr lang="ja-JP" altLang="en-US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　　　　</a:t>
            </a:r>
            <a:endParaRPr lang="en-US" altLang="ja-JP" sz="20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ja-JP" altLang="en-US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　　</a:t>
            </a:r>
            <a:r>
              <a:rPr lang="ja-JP" altLang="en-US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■ </a:t>
            </a:r>
            <a:r>
              <a:rPr lang="en-US" altLang="ja-JP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Leadership model based on faith and moral code</a:t>
            </a:r>
          </a:p>
        </p:txBody>
      </p:sp>
      <p:sp>
        <p:nvSpPr>
          <p:cNvPr id="7" name="タイトル 1"/>
          <p:cNvSpPr txBox="1">
            <a:spLocks/>
          </p:cNvSpPr>
          <p:nvPr/>
        </p:nvSpPr>
        <p:spPr>
          <a:xfrm>
            <a:off x="1619672" y="3186374"/>
            <a:ext cx="6609499" cy="98908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>
              <a:lnSpc>
                <a:spcPts val="4000"/>
              </a:lnSpc>
              <a:spcBef>
                <a:spcPts val="0"/>
              </a:spcBef>
            </a:pPr>
            <a:endParaRPr lang="en-US" altLang="ja-JP" sz="2000" b="1" spc="-130" dirty="0" smtClean="0">
              <a:solidFill>
                <a:srgbClr val="EEECE1">
                  <a:lumMod val="10000"/>
                </a:srgbClr>
              </a:solidFill>
              <a:latin typeface="Dotum" panose="020B0600000101010101" pitchFamily="34" charset="-127"/>
              <a:ea typeface="Dotum" panose="020B0600000101010101" pitchFamily="34" charset="-127"/>
              <a:cs typeface="Arial Unicode MS"/>
            </a:endParaRPr>
          </a:p>
        </p:txBody>
      </p:sp>
      <p:sp>
        <p:nvSpPr>
          <p:cNvPr id="8" name="タイトル 1"/>
          <p:cNvSpPr txBox="1">
            <a:spLocks/>
          </p:cNvSpPr>
          <p:nvPr/>
        </p:nvSpPr>
        <p:spPr>
          <a:xfrm>
            <a:off x="971600" y="1652247"/>
            <a:ext cx="7093609" cy="187220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8100">
            <a:solidFill>
              <a:schemeClr val="accent1">
                <a:lumMod val="75000"/>
              </a:schemeClr>
            </a:solidFill>
          </a:ln>
        </p:spPr>
        <p:txBody>
          <a:bodyPr vert="horz" lIns="91440" tIns="45720" rIns="91440" bIns="45720" rtlCol="0" anchor="ctr">
            <a:normAutofit fontScale="92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ts val="4000"/>
              </a:lnSpc>
            </a:pPr>
            <a:r>
              <a:rPr lang="en-US" altLang="ja-JP" sz="2800" b="1" i="1" dirty="0">
                <a:effectLst/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  <a:t>`It is an action based on True Love to lead and empower the people to be the owners  of the  commonly desired vision`</a:t>
            </a:r>
            <a:endParaRPr lang="ja-JP" altLang="en-US" sz="2800" b="1" i="1" dirty="0">
              <a:effectLst/>
              <a:latin typeface="Arial" panose="020B0604020202020204" pitchFamily="34" charset="0"/>
              <a:ea typeface="ＭＳ Ｐゴシック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8750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1" name="直線コネクタ 30"/>
          <p:cNvCxnSpPr/>
          <p:nvPr/>
        </p:nvCxnSpPr>
        <p:spPr>
          <a:xfrm>
            <a:off x="887789" y="1282831"/>
            <a:ext cx="6132483" cy="0"/>
          </a:xfrm>
          <a:prstGeom prst="line">
            <a:avLst/>
          </a:prstGeom>
          <a:ln w="152400">
            <a:solidFill>
              <a:srgbClr val="E6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タイトル 1"/>
          <p:cNvSpPr>
            <a:spLocks noGrp="1"/>
          </p:cNvSpPr>
          <p:nvPr>
            <p:ph type="ctrTitle"/>
          </p:nvPr>
        </p:nvSpPr>
        <p:spPr>
          <a:xfrm>
            <a:off x="458860" y="188640"/>
            <a:ext cx="8289604" cy="782669"/>
          </a:xfrm>
        </p:spPr>
        <p:txBody>
          <a:bodyPr>
            <a:noAutofit/>
          </a:bodyPr>
          <a:lstStyle/>
          <a:p>
            <a:pPr algn="l"/>
            <a:r>
              <a:rPr lang="en-US" altLang="ja-JP" sz="3200" b="1" i="1" dirty="0">
                <a:latin typeface="Arial" panose="020B0604020202020204" pitchFamily="34" charset="0"/>
                <a:cs typeface="Arial" panose="020B0604020202020204" pitchFamily="34" charset="0"/>
              </a:rPr>
              <a:t>4-1.   What are leadership responsibilities </a:t>
            </a:r>
            <a:br>
              <a:rPr lang="en-US" altLang="ja-JP" sz="3200" b="1" i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ja-JP" sz="3200" b="1" i="1" dirty="0">
                <a:latin typeface="Arial" panose="020B0604020202020204" pitchFamily="34" charset="0"/>
                <a:cs typeface="Arial" panose="020B0604020202020204" pitchFamily="34" charset="0"/>
              </a:rPr>
              <a:t>		in the </a:t>
            </a:r>
            <a:r>
              <a:rPr lang="en-US" altLang="ja-JP" sz="32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Cheon</a:t>
            </a:r>
            <a:r>
              <a:rPr lang="en-US" altLang="ja-JP" sz="3200" b="1" i="1" dirty="0">
                <a:latin typeface="Arial" panose="020B0604020202020204" pitchFamily="34" charset="0"/>
                <a:cs typeface="Arial" panose="020B0604020202020204" pitchFamily="34" charset="0"/>
              </a:rPr>
              <a:t> Il </a:t>
            </a:r>
            <a:r>
              <a:rPr lang="en-US" altLang="ja-JP" sz="32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Guk</a:t>
            </a:r>
            <a:r>
              <a:rPr lang="en-US" altLang="ja-JP" sz="3200" b="1" i="1" dirty="0">
                <a:latin typeface="Arial" panose="020B0604020202020204" pitchFamily="34" charset="0"/>
                <a:cs typeface="Arial" panose="020B0604020202020204" pitchFamily="34" charset="0"/>
              </a:rPr>
              <a:t> Era</a:t>
            </a:r>
            <a:endParaRPr lang="ja-JP" altLang="en-US" sz="3200" b="1" i="1" dirty="0">
              <a:effectLst/>
              <a:latin typeface="Arial" panose="020B0604020202020204" pitchFamily="34" charset="0"/>
              <a:ea typeface="ＭＳ Ｐゴシック"/>
              <a:cs typeface="Arial" panose="020B0604020202020204" pitchFamily="34" charset="0"/>
            </a:endParaRPr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458860" y="1377746"/>
            <a:ext cx="8433620" cy="54938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2200" b="1" spc="-14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■</a:t>
            </a:r>
            <a:r>
              <a:rPr lang="en-US" altLang="ja-JP" sz="2400" b="1" spc="-140" dirty="0">
                <a:solidFill>
                  <a:srgbClr val="FF0000"/>
                </a:solidFill>
                <a:latin typeface="Arial"/>
                <a:cs typeface="Arial"/>
              </a:rPr>
              <a:t>Foundation</a:t>
            </a:r>
            <a:r>
              <a:rPr lang="en-US" altLang="ja-JP" sz="2400" b="1" spc="-14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Based on Divine Principle, `Four </a:t>
            </a:r>
            <a:r>
              <a:rPr lang="en-US" altLang="ja-JP" sz="2400" b="1" spc="-14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Position     </a:t>
            </a:r>
          </a:p>
          <a:p>
            <a:pPr>
              <a:lnSpc>
                <a:spcPct val="150000"/>
              </a:lnSpc>
            </a:pPr>
            <a:r>
              <a:rPr lang="en-US" altLang="ja-JP" sz="2400" b="1" spc="-14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sz="2400" b="1" spc="-14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altLang="ja-JP" sz="2400" b="1" spc="-14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Foundation</a:t>
            </a:r>
            <a:r>
              <a:rPr lang="en-US" altLang="ja-JP" sz="2400" b="1" spc="-14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` </a:t>
            </a:r>
            <a:r>
              <a:rPr lang="en-US" altLang="ja-JP" sz="2400" b="1" spc="-14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sz="2400" b="1" spc="-14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sz="2400" b="1" spc="-14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altLang="ja-JP" sz="2400" b="1" spc="-14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4PF) and `Origin-Division-Union(ODU) Action`</a:t>
            </a:r>
          </a:p>
          <a:p>
            <a:pPr marL="342900" indent="-342900">
              <a:lnSpc>
                <a:spcPct val="150000"/>
              </a:lnSpc>
              <a:buFontTx/>
              <a:buChar char="-"/>
            </a:pPr>
            <a:r>
              <a:rPr lang="en-US" altLang="ja-JP" sz="2000" b="1" i="1" spc="-15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Great </a:t>
            </a:r>
            <a:r>
              <a:rPr lang="en-US" altLang="ja-JP" sz="2000" b="1" i="1" spc="-15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fundamental principle of the creation and development of the cosmos </a:t>
            </a:r>
            <a:r>
              <a:rPr lang="en-US" altLang="ja-JP" sz="2000" b="1" i="1" spc="-15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is </a:t>
            </a:r>
            <a:r>
              <a:rPr lang="en-US" altLang="ja-JP" sz="2000" b="1" i="1" spc="-15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hidden in </a:t>
            </a:r>
            <a:r>
              <a:rPr lang="en-US" altLang="ja-JP" sz="2000" b="1" i="1" spc="-15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the </a:t>
            </a:r>
            <a:r>
              <a:rPr lang="en-US" altLang="ja-JP" sz="2000" b="1" i="1" spc="-15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`Spatial` Give and Receive action between the Subject and Object centered on God </a:t>
            </a:r>
            <a:r>
              <a:rPr lang="en-US" altLang="ja-JP" sz="2000" b="1" i="1" spc="-15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 </a:t>
            </a:r>
            <a:r>
              <a:rPr lang="en-US" altLang="ja-JP" sz="2000" b="1" i="1" spc="-15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4PF), and the `Temporal` action of ODU. </a:t>
            </a:r>
          </a:p>
          <a:p>
            <a:pPr>
              <a:lnSpc>
                <a:spcPct val="150000"/>
              </a:lnSpc>
            </a:pPr>
            <a:endParaRPr lang="en-US" altLang="ja-JP" sz="8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ja-JP" altLang="en-US" sz="20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Arial" panose="020B0604020202020204" pitchFamily="34" charset="0"/>
              </a:rPr>
              <a:t>① </a:t>
            </a:r>
            <a:r>
              <a:rPr lang="en-US" altLang="ja-JP" sz="2000" b="1" dirty="0">
                <a:latin typeface="Arial" panose="020B0604020202020204" pitchFamily="34" charset="0"/>
                <a:cs typeface="Arial" panose="020B0604020202020204" pitchFamily="34" charset="0"/>
              </a:rPr>
              <a:t>Leadership that realizes  the dream and vision (Alignment)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ja-JP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Leaders must uphold the same dream and vision that God and True  Parents have by uniting vertically with Principle and Truth.  </a:t>
            </a:r>
            <a:r>
              <a:rPr lang="ja-JP" altLang="en-US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　</a:t>
            </a:r>
            <a:endParaRPr lang="en-US" altLang="ja-JP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altLang="ja-JP" sz="2000" b="1" dirty="0">
                <a:latin typeface="Arial" panose="020B0604020202020204" pitchFamily="34" charset="0"/>
                <a:cs typeface="Arial" panose="020B0604020202020204" pitchFamily="34" charset="0"/>
              </a:rPr>
              <a:t>Reliability and authority of the leader </a:t>
            </a:r>
            <a:r>
              <a:rPr lang="ja-JP" altLang="en-US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→</a:t>
            </a:r>
            <a:r>
              <a:rPr lang="ja-JP" alt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　</a:t>
            </a:r>
            <a:r>
              <a:rPr lang="en-US" altLang="ja-JP" sz="2000" b="1" dirty="0">
                <a:latin typeface="Arial" panose="020B0604020202020204" pitchFamily="34" charset="0"/>
                <a:cs typeface="Arial" panose="020B0604020202020204" pitchFamily="34" charset="0"/>
              </a:rPr>
              <a:t>from God and True Parents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en-US" altLang="ja-JP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Building a common vision between the leaders and members</a:t>
            </a:r>
          </a:p>
          <a:p>
            <a:pPr>
              <a:lnSpc>
                <a:spcPct val="150000"/>
              </a:lnSpc>
            </a:pPr>
            <a:endParaRPr kumimoji="1" lang="ja-JP" alt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7908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1" name="直線コネクタ 30"/>
          <p:cNvCxnSpPr/>
          <p:nvPr/>
        </p:nvCxnSpPr>
        <p:spPr>
          <a:xfrm>
            <a:off x="887789" y="1282831"/>
            <a:ext cx="6132483" cy="0"/>
          </a:xfrm>
          <a:prstGeom prst="line">
            <a:avLst/>
          </a:prstGeom>
          <a:ln w="152400">
            <a:solidFill>
              <a:srgbClr val="E6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タイトル 1"/>
          <p:cNvSpPr>
            <a:spLocks noGrp="1"/>
          </p:cNvSpPr>
          <p:nvPr>
            <p:ph type="ctrTitle"/>
          </p:nvPr>
        </p:nvSpPr>
        <p:spPr>
          <a:xfrm>
            <a:off x="439275" y="188640"/>
            <a:ext cx="8289603" cy="782669"/>
          </a:xfrm>
        </p:spPr>
        <p:txBody>
          <a:bodyPr>
            <a:noAutofit/>
          </a:bodyPr>
          <a:lstStyle/>
          <a:p>
            <a:pPr algn="l"/>
            <a:r>
              <a:rPr lang="en-US" altLang="ja-JP" sz="3200" b="1" i="1" dirty="0">
                <a:latin typeface="Arial" panose="020B0604020202020204" pitchFamily="34" charset="0"/>
                <a:cs typeface="Arial" panose="020B0604020202020204" pitchFamily="34" charset="0"/>
              </a:rPr>
              <a:t>4-2.   What are leadership responsibilities </a:t>
            </a:r>
            <a:br>
              <a:rPr lang="en-US" altLang="ja-JP" sz="3200" b="1" i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ja-JP" sz="3200" b="1" i="1" dirty="0">
                <a:latin typeface="Arial" panose="020B0604020202020204" pitchFamily="34" charset="0"/>
                <a:cs typeface="Arial" panose="020B0604020202020204" pitchFamily="34" charset="0"/>
              </a:rPr>
              <a:t>		in the </a:t>
            </a:r>
            <a:r>
              <a:rPr lang="en-US" altLang="ja-JP" sz="32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Cheon</a:t>
            </a:r>
            <a:r>
              <a:rPr lang="en-US" altLang="ja-JP" sz="3200" b="1" i="1" dirty="0">
                <a:latin typeface="Arial" panose="020B0604020202020204" pitchFamily="34" charset="0"/>
                <a:cs typeface="Arial" panose="020B0604020202020204" pitchFamily="34" charset="0"/>
              </a:rPr>
              <a:t> Il </a:t>
            </a:r>
            <a:r>
              <a:rPr lang="en-US" altLang="ja-JP" sz="32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Guk</a:t>
            </a:r>
            <a:r>
              <a:rPr lang="en-US" altLang="ja-JP" sz="3200" b="1" i="1" dirty="0">
                <a:latin typeface="Arial" panose="020B0604020202020204" pitchFamily="34" charset="0"/>
                <a:cs typeface="Arial" panose="020B0604020202020204" pitchFamily="34" charset="0"/>
              </a:rPr>
              <a:t> Era</a:t>
            </a:r>
            <a:endParaRPr lang="ja-JP" altLang="en-US" sz="3200" b="1" i="1" dirty="0">
              <a:effectLst/>
              <a:latin typeface="Arial" panose="020B0604020202020204" pitchFamily="34" charset="0"/>
              <a:ea typeface="ＭＳ Ｐゴシック"/>
              <a:cs typeface="Arial" panose="020B0604020202020204" pitchFamily="34" charset="0"/>
            </a:endParaRPr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458860" y="1377746"/>
            <a:ext cx="8433620" cy="48474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2400" b="1" spc="-15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Arial" panose="020B0604020202020204" pitchFamily="34" charset="0"/>
              </a:rPr>
              <a:t>② </a:t>
            </a:r>
            <a:r>
              <a:rPr lang="en-US" altLang="ja-JP" sz="2400" b="1" spc="-150" dirty="0">
                <a:latin typeface="Arial" panose="020B0604020202020204" pitchFamily="34" charset="0"/>
                <a:cs typeface="Arial" panose="020B0604020202020204" pitchFamily="34" charset="0"/>
              </a:rPr>
              <a:t>Leadership that can distribute roles and responsibilities.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en-US" altLang="ja-JP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Responsibility, mission, role and rule making in order to realize the true value of the vision. 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en-US" altLang="ja-JP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Construct suitable structure and organization for successful execution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en-US" altLang="ja-JP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Leader must emphasize each role and responsibilities to the  members in order to  realize the vision.</a:t>
            </a:r>
          </a:p>
          <a:p>
            <a:pPr>
              <a:lnSpc>
                <a:spcPct val="150000"/>
              </a:lnSpc>
            </a:pPr>
            <a:r>
              <a:rPr lang="ja-JP" altLang="en-US" sz="20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Arial" panose="020B0604020202020204" pitchFamily="34" charset="0"/>
              </a:rPr>
              <a:t>③</a:t>
            </a:r>
            <a:r>
              <a:rPr lang="ja-JP" altLang="en-US" sz="2000" b="1" dirty="0">
                <a:solidFill>
                  <a:srgbClr val="0070C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Arial" panose="020B0604020202020204" pitchFamily="34" charset="0"/>
              </a:rPr>
              <a:t> </a:t>
            </a:r>
            <a:r>
              <a:rPr lang="en-US" altLang="ja-JP" sz="2000" b="1" dirty="0">
                <a:latin typeface="Arial" panose="020B0604020202020204" pitchFamily="34" charset="0"/>
                <a:cs typeface="Arial" panose="020B0604020202020204" pitchFamily="34" charset="0"/>
              </a:rPr>
              <a:t>Leadership to build team work (through give and receive action)</a:t>
            </a:r>
            <a:endParaRPr lang="en-US" altLang="ja-JP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en-US" altLang="ja-JP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Help vertical growth (of heart and faith) by constant reciprocal relationship with the origin(God and True Parents)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en-US" altLang="ja-JP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Help horizontal growth (of character, profession and leadership) by relating to leaders, family and the world</a:t>
            </a:r>
          </a:p>
        </p:txBody>
      </p:sp>
    </p:spTree>
    <p:extLst>
      <p:ext uri="{BB962C8B-B14F-4D97-AF65-F5344CB8AC3E}">
        <p14:creationId xmlns:p14="http://schemas.microsoft.com/office/powerpoint/2010/main" val="2936488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タイトル 1"/>
          <p:cNvSpPr>
            <a:spLocks noGrp="1"/>
          </p:cNvSpPr>
          <p:nvPr>
            <p:ph type="ctrTitle"/>
          </p:nvPr>
        </p:nvSpPr>
        <p:spPr>
          <a:xfrm>
            <a:off x="458860" y="188640"/>
            <a:ext cx="8433620" cy="782669"/>
          </a:xfrm>
        </p:spPr>
        <p:txBody>
          <a:bodyPr>
            <a:noAutofit/>
          </a:bodyPr>
          <a:lstStyle/>
          <a:p>
            <a:pPr algn="l"/>
            <a:r>
              <a:rPr lang="en-US" altLang="ja-JP" sz="3200" b="1" i="1" dirty="0">
                <a:latin typeface="Arial" panose="020B0604020202020204" pitchFamily="34" charset="0"/>
                <a:cs typeface="Arial" panose="020B0604020202020204" pitchFamily="34" charset="0"/>
              </a:rPr>
              <a:t>4-3.   What are leadership responsibilities </a:t>
            </a:r>
            <a:br>
              <a:rPr lang="en-US" altLang="ja-JP" sz="3200" b="1" i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ja-JP" sz="3200" b="1" i="1" dirty="0">
                <a:latin typeface="Arial" panose="020B0604020202020204" pitchFamily="34" charset="0"/>
                <a:cs typeface="Arial" panose="020B0604020202020204" pitchFamily="34" charset="0"/>
              </a:rPr>
              <a:t>		in the </a:t>
            </a:r>
            <a:r>
              <a:rPr lang="en-US" altLang="ja-JP" sz="32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Cheon</a:t>
            </a:r>
            <a:r>
              <a:rPr lang="en-US" altLang="ja-JP" sz="3200" b="1" i="1" dirty="0">
                <a:latin typeface="Arial" panose="020B0604020202020204" pitchFamily="34" charset="0"/>
                <a:cs typeface="Arial" panose="020B0604020202020204" pitchFamily="34" charset="0"/>
              </a:rPr>
              <a:t> Il </a:t>
            </a:r>
            <a:r>
              <a:rPr lang="en-US" altLang="ja-JP" sz="32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Guk</a:t>
            </a:r>
            <a:r>
              <a:rPr lang="en-US" altLang="ja-JP" sz="3200" b="1" i="1" dirty="0">
                <a:latin typeface="Arial" panose="020B0604020202020204" pitchFamily="34" charset="0"/>
                <a:cs typeface="Arial" panose="020B0604020202020204" pitchFamily="34" charset="0"/>
              </a:rPr>
              <a:t> Era</a:t>
            </a:r>
            <a:endParaRPr lang="ja-JP" altLang="en-US" sz="3200" b="1" i="1" dirty="0">
              <a:effectLst/>
              <a:latin typeface="Arial" panose="020B0604020202020204" pitchFamily="34" charset="0"/>
              <a:ea typeface="ＭＳ Ｐゴシック"/>
              <a:cs typeface="Arial" panose="020B0604020202020204" pitchFamily="34" charset="0"/>
            </a:endParaRPr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458860" y="1534713"/>
            <a:ext cx="843362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2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Arial" panose="020B0604020202020204" pitchFamily="34" charset="0"/>
              </a:rPr>
              <a:t>④ </a:t>
            </a:r>
            <a:r>
              <a:rPr lang="en-US" altLang="ja-JP" sz="2400" b="1" dirty="0">
                <a:latin typeface="Arial" panose="020B0604020202020204" pitchFamily="34" charset="0"/>
                <a:cs typeface="Arial" panose="020B0604020202020204" pitchFamily="34" charset="0"/>
              </a:rPr>
              <a:t>Leadership through self-examination and evaluation </a:t>
            </a:r>
          </a:p>
          <a:p>
            <a:pPr>
              <a:lnSpc>
                <a:spcPct val="150000"/>
              </a:lnSpc>
            </a:pPr>
            <a:endParaRPr lang="en-US" altLang="ja-JP" sz="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altLang="ja-JP" sz="2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- Result </a:t>
            </a:r>
            <a:r>
              <a:rPr lang="en-US" altLang="ja-JP" sz="2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give and receive action centered on </a:t>
            </a:r>
            <a:r>
              <a:rPr lang="en-US" altLang="ja-JP" sz="2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Shimjung</a:t>
            </a:r>
            <a:r>
              <a:rPr lang="en-US" altLang="ja-JP" sz="2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: </a:t>
            </a:r>
            <a:r>
              <a:rPr lang="en-US" altLang="ja-JP" sz="2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</a:p>
          <a:p>
            <a:pPr>
              <a:lnSpc>
                <a:spcPct val="150000"/>
              </a:lnSpc>
            </a:pPr>
            <a:r>
              <a:rPr lang="en-US" altLang="ja-JP" sz="2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sz="2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r>
              <a:rPr lang="en-US" altLang="ja-JP" sz="2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`</a:t>
            </a:r>
            <a:r>
              <a:rPr lang="en-US" altLang="ja-JP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Embodiment`</a:t>
            </a:r>
            <a:endParaRPr lang="en-US" altLang="ja-JP" sz="2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altLang="ja-JP" sz="2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- Result </a:t>
            </a:r>
            <a:r>
              <a:rPr lang="en-US" altLang="ja-JP" sz="2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give and receive action centered on Purpose : </a:t>
            </a:r>
          </a:p>
          <a:p>
            <a:pPr>
              <a:lnSpc>
                <a:spcPct val="150000"/>
              </a:lnSpc>
            </a:pPr>
            <a:r>
              <a:rPr lang="en-US" altLang="ja-JP" sz="2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altLang="ja-JP" sz="2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r>
              <a:rPr lang="en-US" altLang="ja-JP" sz="2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`</a:t>
            </a:r>
            <a:r>
              <a:rPr lang="en-US" altLang="ja-JP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New Entity` </a:t>
            </a:r>
            <a:endParaRPr lang="en-US" altLang="ja-JP" sz="2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altLang="ja-JP" sz="2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- Leaders </a:t>
            </a:r>
            <a:r>
              <a:rPr lang="en-US" altLang="ja-JP" sz="2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must examine and evaluate both the </a:t>
            </a:r>
            <a:r>
              <a:rPr lang="en-US" altLang="ja-JP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embodiment</a:t>
            </a:r>
            <a:r>
              <a:rPr lang="en-US" altLang="ja-JP" sz="2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altLang="ja-JP" sz="20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Shimjeong</a:t>
            </a:r>
            <a:r>
              <a:rPr lang="en-US" altLang="ja-JP" sz="2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and the </a:t>
            </a:r>
            <a:r>
              <a:rPr lang="en-US" altLang="ja-JP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new entity </a:t>
            </a:r>
            <a:r>
              <a:rPr lang="en-US" altLang="ja-JP" sz="2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(result) by his/her leadership ability</a:t>
            </a:r>
          </a:p>
          <a:p>
            <a:pPr algn="ctr">
              <a:lnSpc>
                <a:spcPct val="150000"/>
              </a:lnSpc>
            </a:pPr>
            <a:endParaRPr lang="en-US" altLang="ja-JP" sz="800" b="1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en-US" altLang="ja-JP" sz="2400" b="1" i="1" dirty="0">
                <a:latin typeface="Arial" panose="020B0604020202020204" pitchFamily="34" charset="0"/>
                <a:cs typeface="Arial" panose="020B0604020202020204" pitchFamily="34" charset="0"/>
              </a:rPr>
              <a:t>This is the key to successful development and growth                </a:t>
            </a:r>
          </a:p>
          <a:p>
            <a:pPr algn="ctr">
              <a:lnSpc>
                <a:spcPct val="150000"/>
              </a:lnSpc>
            </a:pPr>
            <a:r>
              <a:rPr lang="en-US" altLang="ja-JP" sz="2400" b="1" i="1" dirty="0">
                <a:latin typeface="Arial" panose="020B0604020202020204" pitchFamily="34" charset="0"/>
                <a:cs typeface="Arial" panose="020B0604020202020204" pitchFamily="34" charset="0"/>
              </a:rPr>
              <a:t>of both individual purpose and whole purpose </a:t>
            </a:r>
          </a:p>
        </p:txBody>
      </p:sp>
    </p:spTree>
    <p:extLst>
      <p:ext uri="{BB962C8B-B14F-4D97-AF65-F5344CB8AC3E}">
        <p14:creationId xmlns:p14="http://schemas.microsoft.com/office/powerpoint/2010/main" val="582754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直線コネクタ 4"/>
          <p:cNvCxnSpPr/>
          <p:nvPr/>
        </p:nvCxnSpPr>
        <p:spPr>
          <a:xfrm>
            <a:off x="887789" y="1282831"/>
            <a:ext cx="6276499" cy="0"/>
          </a:xfrm>
          <a:prstGeom prst="line">
            <a:avLst/>
          </a:prstGeom>
          <a:ln w="152400">
            <a:solidFill>
              <a:srgbClr val="E6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タイトル 1"/>
          <p:cNvSpPr txBox="1">
            <a:spLocks/>
          </p:cNvSpPr>
          <p:nvPr/>
        </p:nvSpPr>
        <p:spPr>
          <a:xfrm>
            <a:off x="445213" y="547342"/>
            <a:ext cx="8303252" cy="605532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altLang="ja-JP" sz="3200" b="1" i="1" dirty="0">
                <a:latin typeface="Arial" panose="020B0604020202020204" pitchFamily="34" charset="0"/>
                <a:cs typeface="Arial" panose="020B0604020202020204" pitchFamily="34" charset="0"/>
              </a:rPr>
              <a:t>5-1. The Essence of Decision Making </a:t>
            </a:r>
            <a:endParaRPr lang="ja-JP" altLang="en-US" sz="3200" b="1" i="1" dirty="0">
              <a:latin typeface="Arial" panose="020B0604020202020204" pitchFamily="34" charset="0"/>
              <a:ea typeface="ＭＳ Ｐゴシック"/>
              <a:cs typeface="Arial" panose="020B0604020202020204" pitchFamily="34" charset="0"/>
            </a:endParaRPr>
          </a:p>
        </p:txBody>
      </p:sp>
      <p:sp>
        <p:nvSpPr>
          <p:cNvPr id="7" name="タイトル 1"/>
          <p:cNvSpPr txBox="1">
            <a:spLocks/>
          </p:cNvSpPr>
          <p:nvPr/>
        </p:nvSpPr>
        <p:spPr>
          <a:xfrm>
            <a:off x="1619672" y="3186374"/>
            <a:ext cx="6609499" cy="98908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>
              <a:lnSpc>
                <a:spcPts val="4000"/>
              </a:lnSpc>
              <a:spcBef>
                <a:spcPts val="0"/>
              </a:spcBef>
            </a:pPr>
            <a:endParaRPr lang="en-US" altLang="ja-JP" sz="2000" b="1" spc="-130" dirty="0" smtClean="0">
              <a:solidFill>
                <a:srgbClr val="EEECE1">
                  <a:lumMod val="10000"/>
                </a:srgbClr>
              </a:solidFill>
              <a:latin typeface="Dotum" panose="020B0600000101010101" pitchFamily="34" charset="-127"/>
              <a:ea typeface="Dotum" panose="020B0600000101010101" pitchFamily="34" charset="-127"/>
              <a:cs typeface="Arial Unicode MS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445212" y="1504784"/>
            <a:ext cx="843362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2400" b="1" dirty="0">
                <a:solidFill>
                  <a:srgbClr val="C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Arial" panose="020B0604020202020204" pitchFamily="34" charset="0"/>
              </a:rPr>
              <a:t>① </a:t>
            </a:r>
            <a:r>
              <a:rPr lang="en-US" altLang="ja-JP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Keys to wise and righteous decision to making </a:t>
            </a:r>
          </a:p>
          <a:p>
            <a:pPr>
              <a:lnSpc>
                <a:spcPct val="150000"/>
              </a:lnSpc>
            </a:pPr>
            <a:endParaRPr lang="en-US" altLang="ja-JP" sz="8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altLang="ja-JP" sz="2000" b="1" dirty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en-US" altLang="ja-JP" sz="2400" b="1" spc="-150" dirty="0">
                <a:latin typeface="Arial" panose="020B0604020202020204" pitchFamily="34" charset="0"/>
                <a:cs typeface="Arial" panose="020B0604020202020204" pitchFamily="34" charset="0"/>
              </a:rPr>
              <a:t>1) Good faith, character, nature and courage is necessary</a:t>
            </a:r>
          </a:p>
          <a:p>
            <a:pPr>
              <a:lnSpc>
                <a:spcPct val="150000"/>
              </a:lnSpc>
            </a:pPr>
            <a:r>
              <a:rPr lang="en-US" altLang="ja-JP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</a:t>
            </a:r>
            <a:r>
              <a:rPr lang="en-US" altLang="ja-JP" sz="2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Faithful</a:t>
            </a:r>
            <a:r>
              <a:rPr lang="en-US" altLang="ja-JP" sz="2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spiritual, ethical conviction is </a:t>
            </a:r>
            <a:r>
              <a:rPr lang="en-US" altLang="ja-JP" sz="2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necessary</a:t>
            </a:r>
            <a:r>
              <a:rPr lang="en-US" altLang="ja-JP" sz="2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>
              <a:lnSpc>
                <a:spcPct val="150000"/>
              </a:lnSpc>
            </a:pPr>
            <a:r>
              <a:rPr lang="en-US" altLang="ja-JP" sz="2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ja-JP" altLang="en-US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→　</a:t>
            </a:r>
            <a:r>
              <a:rPr lang="en-US" altLang="ja-JP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clear Principle mindset, providential understanding, </a:t>
            </a:r>
          </a:p>
          <a:p>
            <a:pPr>
              <a:lnSpc>
                <a:spcPct val="150000"/>
              </a:lnSpc>
            </a:pPr>
            <a:r>
              <a:rPr lang="ja-JP" altLang="en-US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                    </a:t>
            </a:r>
            <a:r>
              <a:rPr lang="en-US" altLang="ja-JP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faithfulness and ministerial ability</a:t>
            </a:r>
            <a:r>
              <a:rPr lang="ja-JP" altLang="en-US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en-US" altLang="ja-JP" sz="20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altLang="ja-JP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en-US" altLang="ja-JP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altLang="ja-JP" sz="2400" b="1" dirty="0">
                <a:latin typeface="Arial" panose="020B0604020202020204" pitchFamily="34" charset="0"/>
                <a:cs typeface="Arial" panose="020B0604020202020204" pitchFamily="34" charset="0"/>
              </a:rPr>
              <a:t>) Clear and standardized procedure in order to deal </a:t>
            </a:r>
            <a:r>
              <a:rPr lang="en-US" altLang="ja-JP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  <a:p>
            <a:pPr>
              <a:lnSpc>
                <a:spcPct val="150000"/>
              </a:lnSpc>
            </a:pPr>
            <a:r>
              <a:rPr lang="en-US" altLang="ja-JP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with regular </a:t>
            </a:r>
            <a:r>
              <a:rPr lang="en-US" altLang="ja-JP" sz="2400" b="1" dirty="0">
                <a:latin typeface="Arial" panose="020B0604020202020204" pitchFamily="34" charset="0"/>
                <a:cs typeface="Arial" panose="020B0604020202020204" pitchFamily="34" charset="0"/>
              </a:rPr>
              <a:t>real live challenges</a:t>
            </a:r>
            <a:endParaRPr lang="en-US" altLang="ja-JP" sz="24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altLang="ja-JP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- Decision </a:t>
            </a:r>
            <a:r>
              <a:rPr lang="en-US" altLang="ja-JP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making of leaders will be  tested when he/she encounters</a:t>
            </a:r>
          </a:p>
          <a:p>
            <a:pPr>
              <a:lnSpc>
                <a:spcPct val="150000"/>
              </a:lnSpc>
            </a:pPr>
            <a:r>
              <a:rPr lang="en-US" altLang="ja-JP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r>
              <a:rPr lang="en-US" altLang="ja-JP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danger </a:t>
            </a:r>
            <a:r>
              <a:rPr lang="en-US" altLang="ja-JP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problems. </a:t>
            </a:r>
          </a:p>
        </p:txBody>
      </p:sp>
    </p:spTree>
    <p:extLst>
      <p:ext uri="{BB962C8B-B14F-4D97-AF65-F5344CB8AC3E}">
        <p14:creationId xmlns:p14="http://schemas.microsoft.com/office/powerpoint/2010/main" val="3192209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デザインの設定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Grant proposal">
  <a:themeElements>
    <a:clrScheme name="FRProposa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FRPropos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ＭＳ Ｐゴシック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ＭＳ Ｐゴシック" pitchFamily="50" charset="-128"/>
          </a:defRPr>
        </a:defPPr>
      </a:lstStyle>
    </a:lnDef>
  </a:objectDefaults>
  <a:extraClrSchemeLst>
    <a:extraClrScheme>
      <a:clrScheme name="FRProposa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RProposa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RProposa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RProposa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RProposa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RProposa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RProposa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RProposa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RProposa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RProposa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RProposa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RProposa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1248</TotalTime>
  <Words>1315</Words>
  <Application>Microsoft Office PowerPoint</Application>
  <PresentationFormat>画面に合わせる (4:3)</PresentationFormat>
  <Paragraphs>283</Paragraphs>
  <Slides>25</Slides>
  <Notes>25</Notes>
  <HiddenSlides>0</HiddenSlides>
  <MMClips>0</MMClips>
  <ScaleCrop>false</ScaleCrop>
  <HeadingPairs>
    <vt:vector size="4" baseType="variant">
      <vt:variant>
        <vt:lpstr>テーマ</vt:lpstr>
      </vt:variant>
      <vt:variant>
        <vt:i4>3</vt:i4>
      </vt:variant>
      <vt:variant>
        <vt:lpstr>スライド タイトル</vt:lpstr>
      </vt:variant>
      <vt:variant>
        <vt:i4>25</vt:i4>
      </vt:variant>
    </vt:vector>
  </HeadingPairs>
  <TitlesOfParts>
    <vt:vector size="28" baseType="lpstr">
      <vt:lpstr>デザインの設定</vt:lpstr>
      <vt:lpstr>Office ​​テーマ</vt:lpstr>
      <vt:lpstr>Grant proposal</vt:lpstr>
      <vt:lpstr>In search of `True Leadership` in the Cheon Il Guk Era</vt:lpstr>
      <vt:lpstr>1.  Introduction</vt:lpstr>
      <vt:lpstr>2-1.   Definition of Leadership </vt:lpstr>
      <vt:lpstr>PowerPoint プレゼンテーション</vt:lpstr>
      <vt:lpstr>PowerPoint プレゼンテーション</vt:lpstr>
      <vt:lpstr>4-1.   What are leadership responsibilities    in the Cheon Il Guk Era</vt:lpstr>
      <vt:lpstr>4-2.   What are leadership responsibilities    in the Cheon Il Guk Era</vt:lpstr>
      <vt:lpstr>4-3.   What are leadership responsibilities    in the Cheon Il Guk Era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Thank you very much!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閔雄基</dc:creator>
  <cp:lastModifiedBy>閔雄基</cp:lastModifiedBy>
  <cp:revision>129</cp:revision>
  <dcterms:created xsi:type="dcterms:W3CDTF">2014-02-11T12:07:53Z</dcterms:created>
  <dcterms:modified xsi:type="dcterms:W3CDTF">2014-02-23T01:51:44Z</dcterms:modified>
</cp:coreProperties>
</file>