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2"/>
  </p:notesMasterIdLst>
  <p:handoutMasterIdLst>
    <p:handoutMasterId r:id="rId33"/>
  </p:handoutMasterIdLst>
  <p:sldIdLst>
    <p:sldId id="256" r:id="rId2"/>
    <p:sldId id="412" r:id="rId3"/>
    <p:sldId id="416" r:id="rId4"/>
    <p:sldId id="413" r:id="rId5"/>
    <p:sldId id="414" r:id="rId6"/>
    <p:sldId id="447" r:id="rId7"/>
    <p:sldId id="423" r:id="rId8"/>
    <p:sldId id="448" r:id="rId9"/>
    <p:sldId id="427" r:id="rId10"/>
    <p:sldId id="428" r:id="rId11"/>
    <p:sldId id="430" r:id="rId12"/>
    <p:sldId id="426" r:id="rId13"/>
    <p:sldId id="451" r:id="rId14"/>
    <p:sldId id="449" r:id="rId15"/>
    <p:sldId id="433" r:id="rId16"/>
    <p:sldId id="434" r:id="rId17"/>
    <p:sldId id="435" r:id="rId18"/>
    <p:sldId id="436" r:id="rId19"/>
    <p:sldId id="453" r:id="rId20"/>
    <p:sldId id="438" r:id="rId21"/>
    <p:sldId id="439" r:id="rId22"/>
    <p:sldId id="440" r:id="rId23"/>
    <p:sldId id="441" r:id="rId24"/>
    <p:sldId id="442" r:id="rId25"/>
    <p:sldId id="443" r:id="rId26"/>
    <p:sldId id="450" r:id="rId27"/>
    <p:sldId id="415" r:id="rId28"/>
    <p:sldId id="417" r:id="rId29"/>
    <p:sldId id="418" r:id="rId30"/>
    <p:sldId id="408" r:id="rId31"/>
  </p:sldIdLst>
  <p:sldSz cx="9144000" cy="5143500" type="screen16x9"/>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00"/>
    <a:srgbClr val="006600"/>
    <a:srgbClr val="C8FBAB"/>
    <a:srgbClr val="FDE2CB"/>
    <a:srgbClr val="006666"/>
    <a:srgbClr val="99FF66"/>
    <a:srgbClr val="6666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53" autoAdjust="0"/>
    <p:restoredTop sz="68127" autoAdjust="0"/>
  </p:normalViewPr>
  <p:slideViewPr>
    <p:cSldViewPr>
      <p:cViewPr varScale="1">
        <p:scale>
          <a:sx n="78" d="100"/>
          <a:sy n="78" d="100"/>
        </p:scale>
        <p:origin x="-1614"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a:lvl1pPr>
          </a:lstStyle>
          <a:p>
            <a:fld id="{B53A6320-6B85-4C38-B962-E8DF009E403B}" type="datetimeFigureOut">
              <a:rPr lang="ko-KR" altLang="en-US" smtClean="0"/>
              <a:pPr/>
              <a:t>2014-02-17</a:t>
            </a:fld>
            <a:endParaRPr lang="ko-KR" altLang="en-US"/>
          </a:p>
        </p:txBody>
      </p:sp>
      <p:sp>
        <p:nvSpPr>
          <p:cNvPr id="4" name="바닥글 개체 틀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a:lvl1pPr>
          </a:lstStyle>
          <a:p>
            <a:fld id="{ED9AC9D7-38DE-4AD3-844E-3B16069C89B9}" type="slidenum">
              <a:rPr lang="ko-KR" altLang="en-US" smtClean="0"/>
              <a:pPr/>
              <a:t>‹#›</a:t>
            </a:fld>
            <a:endParaRPr lang="ko-KR" altLang="en-US"/>
          </a:p>
        </p:txBody>
      </p:sp>
    </p:spTree>
    <p:extLst>
      <p:ext uri="{BB962C8B-B14F-4D97-AF65-F5344CB8AC3E}">
        <p14:creationId xmlns:p14="http://schemas.microsoft.com/office/powerpoint/2010/main" val="1054255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AD2AC1A4-5588-4447-B739-D9808EBF664F}" type="datetimeFigureOut">
              <a:rPr lang="ko-KR" altLang="en-US" smtClean="0"/>
              <a:pPr/>
              <a:t>2014-02-17</a:t>
            </a:fld>
            <a:endParaRPr lang="ko-KR" altLang="en-US"/>
          </a:p>
        </p:txBody>
      </p:sp>
      <p:sp>
        <p:nvSpPr>
          <p:cNvPr id="4" name="슬라이드 이미지 개체 틀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908"/>
            <a:ext cx="5438140" cy="4467702"/>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69253A86-C9A5-41BC-96FF-7B7C92FD8F60}" type="slidenum">
              <a:rPr lang="ko-KR" altLang="en-US" smtClean="0"/>
              <a:pPr/>
              <a:t>‹#›</a:t>
            </a:fld>
            <a:endParaRPr lang="ko-KR" altLang="en-US"/>
          </a:p>
        </p:txBody>
      </p:sp>
    </p:spTree>
    <p:extLst>
      <p:ext uri="{BB962C8B-B14F-4D97-AF65-F5344CB8AC3E}">
        <p14:creationId xmlns:p14="http://schemas.microsoft.com/office/powerpoint/2010/main" val="381925984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075" y="746125"/>
            <a:ext cx="6613525" cy="3721100"/>
          </a:xfrm>
        </p:spPr>
      </p:sp>
      <p:sp>
        <p:nvSpPr>
          <p:cNvPr id="3" name="슬라이드 노트 개체 틀 2"/>
          <p:cNvSpPr>
            <a:spLocks noGrp="1"/>
          </p:cNvSpPr>
          <p:nvPr>
            <p:ph type="body" idx="1"/>
          </p:nvPr>
        </p:nvSpPr>
        <p:spPr/>
        <p:txBody>
          <a:bodyPr>
            <a:normAutofit/>
          </a:bodyPr>
          <a:lstStyle/>
          <a:p>
            <a:pPr algn="l">
              <a:lnSpc>
                <a:spcPct val="120000"/>
              </a:lnSpc>
            </a:pPr>
            <a:r>
              <a:rPr lang="ko-KR" altLang="en-US" sz="9600" dirty="0" smtClean="0">
                <a:latin typeface="HY견고딕" pitchFamily="18" charset="-127"/>
                <a:ea typeface="HY견고딕" pitchFamily="18" charset="-127"/>
              </a:rPr>
              <a:t>同時性으로 본</a:t>
            </a:r>
            <a:r>
              <a:rPr lang="ko-KR" altLang="en-US" sz="9600" dirty="0" smtClean="0">
                <a:solidFill>
                  <a:schemeClr val="tx2">
                    <a:lumMod val="75000"/>
                  </a:schemeClr>
                </a:solidFill>
                <a:latin typeface="HY견고딕" pitchFamily="18" charset="-127"/>
                <a:ea typeface="HY견고딕" pitchFamily="18" charset="-127"/>
              </a:rPr>
              <a:t> </a:t>
            </a:r>
            <a:r>
              <a:rPr lang="ko-KR" altLang="en-US" sz="9600" dirty="0" err="1" smtClean="0">
                <a:solidFill>
                  <a:srgbClr val="FF0000"/>
                </a:solidFill>
                <a:latin typeface="HY견고딕" pitchFamily="18" charset="-127"/>
                <a:ea typeface="HY견고딕" pitchFamily="18" charset="-127"/>
              </a:rPr>
              <a:t>善</a:t>
            </a:r>
            <a:r>
              <a:rPr lang="ko-KR" altLang="en-US" sz="9600" dirty="0" err="1"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靈役事</a:t>
            </a:r>
            <a:endParaRPr lang="en-US" altLang="ko-KR" sz="96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endParaRPr>
          </a:p>
          <a:p>
            <a:pPr algn="l">
              <a:lnSpc>
                <a:spcPct val="120000"/>
              </a:lnSpc>
            </a:pPr>
            <a:r>
              <a:rPr lang="ko-KR" altLang="en-US" sz="1100" dirty="0" smtClean="0">
                <a:latin typeface="HY견고딕" pitchFamily="18" charset="-127"/>
                <a:ea typeface="HY견고딕" pitchFamily="18" charset="-127"/>
              </a:rPr>
              <a:t>예수님과 </a:t>
            </a:r>
            <a:r>
              <a:rPr lang="ko-KR" altLang="en-US" sz="9600" dirty="0" err="1" smtClean="0">
                <a:effectLst>
                  <a:outerShdw blurRad="38100" dist="38100" dir="2700000" algn="tl">
                    <a:srgbClr val="000000">
                      <a:alpha val="43137"/>
                    </a:srgbClr>
                  </a:outerShdw>
                </a:effectLst>
                <a:latin typeface="HY견고딕" pitchFamily="18" charset="-127"/>
                <a:ea typeface="HY견고딕" pitchFamily="18" charset="-127"/>
              </a:rPr>
              <a:t>天地人참父母님</a:t>
            </a:r>
            <a:r>
              <a:rPr lang="ko-KR" altLang="en-US" sz="1100" b="1" dirty="0" smtClean="0">
                <a:latin typeface="HY견고딕" pitchFamily="18" charset="-127"/>
                <a:ea typeface="HY견고딕" pitchFamily="18" charset="-127"/>
              </a:rPr>
              <a:t> </a:t>
            </a:r>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1</a:t>
            </a:fld>
            <a:endParaRPr lang="ko-KR"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원리원본</a:t>
            </a:r>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10</a:t>
            </a:fld>
            <a:endParaRPr lang="ko-KR" altLang="en-US"/>
          </a:p>
        </p:txBody>
      </p:sp>
    </p:spTree>
    <p:extLst>
      <p:ext uri="{BB962C8B-B14F-4D97-AF65-F5344CB8AC3E}">
        <p14:creationId xmlns:p14="http://schemas.microsoft.com/office/powerpoint/2010/main" val="331669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lgn="l">
              <a:buNone/>
            </a:pPr>
            <a:r>
              <a:rPr lang="ko-KR" altLang="en-US" sz="18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宇宙의 根本原理</a:t>
            </a:r>
            <a:endParaRPr lang="en-US" altLang="ko-KR" sz="18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endParaRPr>
          </a:p>
          <a:p>
            <a:pPr algn="l"/>
            <a:r>
              <a:rPr lang="ko-KR" altLang="en-US" u="sng" dirty="0" smtClean="0">
                <a:solidFill>
                  <a:srgbClr val="0033CC"/>
                </a:solidFill>
                <a:latin typeface="HY견고딕" pitchFamily="18" charset="-127"/>
                <a:ea typeface="HY견고딕" pitchFamily="18" charset="-127"/>
              </a:rPr>
              <a:t>하늘父母님과 人間의 關係</a:t>
            </a:r>
            <a:r>
              <a:rPr lang="ko-KR" altLang="en-US" dirty="0" smtClean="0">
                <a:solidFill>
                  <a:srgbClr val="0033CC"/>
                </a:solidFill>
                <a:latin typeface="HY견고딕" pitchFamily="18" charset="-127"/>
                <a:ea typeface="HY견고딕" pitchFamily="18" charset="-127"/>
              </a:rPr>
              <a:t> </a:t>
            </a:r>
            <a:endParaRPr lang="en-US" altLang="ko-KR" dirty="0" smtClean="0">
              <a:solidFill>
                <a:srgbClr val="0033CC"/>
              </a:solidFill>
              <a:latin typeface="HY견고딕" pitchFamily="18" charset="-127"/>
              <a:ea typeface="HY견고딕" pitchFamily="18" charset="-127"/>
            </a:endParaRPr>
          </a:p>
          <a:p>
            <a:pPr algn="l"/>
            <a:r>
              <a:rPr lang="ko-KR" altLang="en-US" sz="1200" dirty="0" smtClean="0">
                <a:latin typeface="HY견고딕" pitchFamily="18" charset="-127"/>
                <a:ea typeface="HY견고딕" pitchFamily="18" charset="-127"/>
              </a:rPr>
              <a:t>神人一體</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父子關係</a:t>
            </a:r>
            <a:endParaRPr lang="en-US" altLang="ko-KR" sz="1200" dirty="0" smtClean="0">
              <a:latin typeface="HY견고딕" pitchFamily="18" charset="-127"/>
              <a:ea typeface="HY견고딕" pitchFamily="18" charset="-127"/>
            </a:endParaRPr>
          </a:p>
          <a:p>
            <a:pPr algn="l"/>
            <a:r>
              <a:rPr lang="ko-KR" altLang="en-US" u="sng" dirty="0" smtClean="0">
                <a:solidFill>
                  <a:srgbClr val="0033CC"/>
                </a:solidFill>
                <a:latin typeface="HY견고딕" pitchFamily="18" charset="-127"/>
                <a:ea typeface="HY견고딕" pitchFamily="18" charset="-127"/>
              </a:rPr>
              <a:t>人間의 生涯</a:t>
            </a:r>
            <a:endParaRPr lang="en-US" altLang="ko-KR" u="sng" dirty="0" smtClean="0">
              <a:solidFill>
                <a:srgbClr val="0033CC"/>
              </a:solidFill>
              <a:latin typeface="HY견고딕" pitchFamily="18" charset="-127"/>
              <a:ea typeface="HY견고딕" pitchFamily="18" charset="-127"/>
            </a:endParaRPr>
          </a:p>
          <a:p>
            <a:pPr algn="l">
              <a:buNone/>
            </a:pPr>
            <a:r>
              <a:rPr lang="ko-KR" altLang="en-US" sz="1200" dirty="0" smtClean="0">
                <a:latin typeface="HY견고딕" pitchFamily="18" charset="-127"/>
                <a:ea typeface="HY견고딕" pitchFamily="18" charset="-127"/>
              </a:rPr>
              <a:t>服中 胎兒</a:t>
            </a:r>
            <a:r>
              <a:rPr lang="en-US" altLang="ko-KR" sz="1200" dirty="0" smtClean="0">
                <a:latin typeface="HY견고딕" pitchFamily="18" charset="-127"/>
                <a:ea typeface="HY견고딕" pitchFamily="18" charset="-127"/>
              </a:rPr>
              <a:t>10</a:t>
            </a:r>
            <a:r>
              <a:rPr lang="ko-KR" altLang="en-US" sz="1200" dirty="0" smtClean="0">
                <a:latin typeface="HY견고딕" pitchFamily="18" charset="-127"/>
                <a:ea typeface="HY견고딕" pitchFamily="18" charset="-127"/>
              </a:rPr>
              <a:t>個月</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 地上 肉身</a:t>
            </a:r>
            <a:r>
              <a:rPr lang="en-US" altLang="ko-KR" sz="1200" dirty="0" smtClean="0">
                <a:latin typeface="HY견고딕" pitchFamily="18" charset="-127"/>
                <a:ea typeface="HY견고딕" pitchFamily="18" charset="-127"/>
              </a:rPr>
              <a:t>100</a:t>
            </a:r>
            <a:r>
              <a:rPr lang="ko-KR" altLang="en-US" sz="1200" dirty="0" smtClean="0">
                <a:latin typeface="HY견고딕" pitchFamily="18" charset="-127"/>
                <a:ea typeface="HY견고딕" pitchFamily="18" charset="-127"/>
              </a:rPr>
              <a:t>年</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 </a:t>
            </a:r>
            <a:r>
              <a:rPr lang="ko-KR" altLang="en-US" sz="1200" dirty="0" err="1" smtClean="0">
                <a:latin typeface="HY견고딕" pitchFamily="18" charset="-127"/>
                <a:ea typeface="HY견고딕" pitchFamily="18" charset="-127"/>
              </a:rPr>
              <a:t>靈界</a:t>
            </a:r>
            <a:r>
              <a:rPr lang="ko-KR" altLang="en-US" sz="1200" dirty="0" smtClean="0">
                <a:latin typeface="HY견고딕" pitchFamily="18" charset="-127"/>
                <a:ea typeface="HY견고딕" pitchFamily="18" charset="-127"/>
              </a:rPr>
              <a:t> </a:t>
            </a:r>
            <a:r>
              <a:rPr lang="ko-KR" altLang="en-US" sz="1200" dirty="0" err="1" smtClean="0">
                <a:latin typeface="HY견고딕" pitchFamily="18" charset="-127"/>
                <a:ea typeface="HY견고딕" pitchFamily="18" charset="-127"/>
              </a:rPr>
              <a:t>靈人永生</a:t>
            </a:r>
            <a:endParaRPr lang="en-US" altLang="ko-KR" dirty="0" smtClean="0">
              <a:latin typeface="HY견고딕" pitchFamily="18" charset="-127"/>
              <a:ea typeface="HY견고딕" pitchFamily="18" charset="-127"/>
            </a:endParaRPr>
          </a:p>
          <a:p>
            <a:pPr algn="l"/>
            <a:r>
              <a:rPr lang="ko-KR" altLang="en-US" u="sng" dirty="0" err="1" smtClean="0">
                <a:solidFill>
                  <a:srgbClr val="0033CC"/>
                </a:solidFill>
                <a:latin typeface="HY견고딕" pitchFamily="18" charset="-127"/>
                <a:ea typeface="HY견고딕" pitchFamily="18" charset="-127"/>
              </a:rPr>
              <a:t>歷史의</a:t>
            </a:r>
            <a:r>
              <a:rPr lang="ko-KR" altLang="en-US" u="sng" dirty="0" smtClean="0">
                <a:solidFill>
                  <a:srgbClr val="0033CC"/>
                </a:solidFill>
                <a:latin typeface="HY견고딕" pitchFamily="18" charset="-127"/>
                <a:ea typeface="HY견고딕" pitchFamily="18" charset="-127"/>
              </a:rPr>
              <a:t> 方向과 目的</a:t>
            </a:r>
            <a:endParaRPr lang="en-US" altLang="ko-KR" u="sng" dirty="0" smtClean="0">
              <a:solidFill>
                <a:srgbClr val="0033CC"/>
              </a:solidFill>
              <a:latin typeface="HY견고딕" pitchFamily="18" charset="-127"/>
              <a:ea typeface="HY견고딕" pitchFamily="18" charset="-127"/>
            </a:endParaRPr>
          </a:p>
          <a:p>
            <a:pPr algn="l">
              <a:buNone/>
            </a:pPr>
            <a:r>
              <a:rPr lang="ko-KR" altLang="en-US" sz="1200" dirty="0" smtClean="0">
                <a:latin typeface="HY견고딕" pitchFamily="18" charset="-127"/>
                <a:ea typeface="HY견고딕" pitchFamily="18" charset="-127"/>
              </a:rPr>
              <a:t>原罪 </a:t>
            </a:r>
            <a:r>
              <a:rPr lang="ko-KR" altLang="en-US" sz="1200" dirty="0" err="1" smtClean="0">
                <a:latin typeface="HY견고딕" pitchFamily="18" charset="-127"/>
                <a:ea typeface="HY견고딕" pitchFamily="18" charset="-127"/>
              </a:rPr>
              <a:t>墮落성</a:t>
            </a:r>
            <a:r>
              <a:rPr lang="ko-KR" altLang="en-US" sz="1200" dirty="0" smtClean="0">
                <a:latin typeface="HY견고딕" pitchFamily="18" charset="-127"/>
                <a:ea typeface="HY견고딕" pitchFamily="18" charset="-127"/>
              </a:rPr>
              <a:t> 淸算</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 神人一體 父子關係 回復</a:t>
            </a:r>
            <a:endParaRPr lang="en-US" altLang="ko-KR" sz="1200" dirty="0" smtClean="0">
              <a:latin typeface="HY견고딕" pitchFamily="18" charset="-127"/>
              <a:ea typeface="HY견고딕" pitchFamily="18" charset="-127"/>
            </a:endParaRPr>
          </a:p>
          <a:p>
            <a:pPr algn="l">
              <a:buNone/>
            </a:pPr>
            <a:r>
              <a:rPr lang="ko-KR" altLang="en-US" sz="1200" dirty="0" smtClean="0">
                <a:latin typeface="HY견고딕" pitchFamily="18" charset="-127"/>
                <a:ea typeface="HY견고딕" pitchFamily="18" charset="-127"/>
              </a:rPr>
              <a:t>創造目的인 地上天國을 完成하는 復歸攝理</a:t>
            </a:r>
            <a:endParaRPr lang="ko-KR" altLang="en-US" sz="1600" dirty="0" smtClean="0"/>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11</a:t>
            </a:fld>
            <a:endParaRPr lang="ko-KR" altLang="en-US"/>
          </a:p>
        </p:txBody>
      </p:sp>
    </p:spTree>
    <p:extLst>
      <p:ext uri="{BB962C8B-B14F-4D97-AF65-F5344CB8AC3E}">
        <p14:creationId xmlns:p14="http://schemas.microsoft.com/office/powerpoint/2010/main" val="320809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ko-KR" altLang="en-US" sz="12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t>문선명총재는</a:t>
            </a:r>
            <a:r>
              <a:rPr kumimoji="0" lang="ko-KR" altLang="en-US" sz="16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t> </a:t>
            </a:r>
            <a:r>
              <a:rPr kumimoji="0" lang="en-US" altLang="ko-KR" sz="16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t/>
            </a:r>
            <a:br>
              <a:rPr kumimoji="0" lang="en-US" altLang="ko-KR" sz="16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br>
            <a:r>
              <a:rPr kumimoji="0" lang="ko-KR" altLang="en-US" sz="12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t>계</a:t>
            </a:r>
            <a:r>
              <a:rPr kumimoji="0" lang="en-US" altLang="ko-KR" sz="12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t>5.6 </a:t>
            </a:r>
            <a:r>
              <a:rPr kumimoji="0" lang="ko-KR" altLang="en-US" sz="1200" b="0" i="0" u="none" strike="noStrike" kern="1200" cap="none" spc="0" normalizeH="0" baseline="0" noProof="0" dirty="0" err="1" smtClean="0">
                <a:ln>
                  <a:noFill/>
                </a:ln>
                <a:solidFill>
                  <a:schemeClr val="tx1"/>
                </a:solidFill>
                <a:effectLst/>
                <a:uLnTx/>
                <a:uFillTx/>
                <a:latin typeface="HY견고딕" pitchFamily="18" charset="-127"/>
                <a:ea typeface="HY견고딕" pitchFamily="18" charset="-127"/>
                <a:cs typeface="+mn-cs"/>
              </a:rPr>
              <a:t>일곱인으로</a:t>
            </a:r>
            <a:r>
              <a:rPr kumimoji="0" lang="ko-KR" altLang="en-US" sz="12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t> 봉인된 </a:t>
            </a:r>
            <a:r>
              <a:rPr kumimoji="0" lang="ko-KR" altLang="en-US" sz="1200" b="0" i="0" u="none" strike="noStrike" kern="1200" cap="none" spc="0" normalizeH="0" baseline="0" noProof="0" dirty="0" smtClean="0">
                <a:ln>
                  <a:noFill/>
                </a:ln>
                <a:solidFill>
                  <a:srgbClr val="FF0000"/>
                </a:solidFill>
                <a:effectLst/>
                <a:uLnTx/>
                <a:uFillTx/>
                <a:latin typeface="HY견고딕" pitchFamily="18" charset="-127"/>
                <a:ea typeface="HY견고딕" pitchFamily="18" charset="-127"/>
                <a:cs typeface="+mn-cs"/>
              </a:rPr>
              <a:t>우주의 근본 원리</a:t>
            </a:r>
            <a:r>
              <a:rPr kumimoji="0" lang="ko-KR" altLang="en-US" sz="12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t>를 규명</a:t>
            </a:r>
            <a:r>
              <a:rPr kumimoji="0" lang="en-US" altLang="ko-KR" sz="1200" b="0" i="0" u="none" strike="noStrike" kern="1200" cap="none" spc="0" normalizeH="0" baseline="0" noProof="0" dirty="0" smtClean="0">
                <a:ln>
                  <a:noFill/>
                </a:ln>
                <a:solidFill>
                  <a:srgbClr val="FF0000"/>
                </a:solidFill>
                <a:effectLst/>
                <a:uLnTx/>
                <a:uFillTx/>
                <a:latin typeface="HY견고딕" pitchFamily="18" charset="-127"/>
                <a:ea typeface="HY견고딕" pitchFamily="18" charset="-127"/>
                <a:cs typeface="+mn-cs"/>
              </a:rPr>
              <a:t/>
            </a:r>
            <a:br>
              <a:rPr kumimoji="0" lang="en-US" altLang="ko-KR" sz="1200" b="0" i="0" u="none" strike="noStrike" kern="1200" cap="none" spc="0" normalizeH="0" baseline="0" noProof="0" dirty="0" smtClean="0">
                <a:ln>
                  <a:noFill/>
                </a:ln>
                <a:solidFill>
                  <a:srgbClr val="FF0000"/>
                </a:solidFill>
                <a:effectLst/>
                <a:uLnTx/>
                <a:uFillTx/>
                <a:latin typeface="HY견고딕" pitchFamily="18" charset="-127"/>
                <a:ea typeface="HY견고딕" pitchFamily="18" charset="-127"/>
                <a:cs typeface="+mn-cs"/>
              </a:rPr>
            </a:br>
            <a:r>
              <a:rPr kumimoji="0" lang="ko-KR" altLang="en-US" sz="12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t>재림메시아요 인류의 </a:t>
            </a:r>
            <a:r>
              <a:rPr kumimoji="0" lang="ko-KR" altLang="en-US" sz="1200" b="0" i="0" u="none" strike="noStrike" kern="1200" cap="none" spc="0" normalizeH="0" baseline="0" noProof="0" dirty="0" err="1" smtClean="0">
                <a:ln>
                  <a:noFill/>
                </a:ln>
                <a:solidFill>
                  <a:schemeClr val="tx1"/>
                </a:solidFill>
                <a:effectLst/>
                <a:uLnTx/>
                <a:uFillTx/>
                <a:latin typeface="HY견고딕" pitchFamily="18" charset="-127"/>
                <a:ea typeface="HY견고딕" pitchFamily="18" charset="-127"/>
                <a:cs typeface="+mn-cs"/>
              </a:rPr>
              <a:t>참부모요</a:t>
            </a:r>
            <a:r>
              <a:rPr kumimoji="0" lang="ko-KR" altLang="en-US" sz="12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t> 평화의 왕이시다</a:t>
            </a:r>
            <a:r>
              <a:rPr kumimoji="0" lang="en-US" altLang="ko-KR" sz="12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t>.</a:t>
            </a:r>
            <a:r>
              <a:rPr kumimoji="0" lang="ko-KR" altLang="en-US" sz="12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t> </a:t>
            </a:r>
            <a:endParaRPr kumimoji="0" lang="ko-KR" altLang="en-US" sz="18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endParaRPr>
          </a:p>
          <a:p>
            <a:pPr algn="l"/>
            <a:r>
              <a:rPr lang="ko-KR" altLang="en-US" dirty="0" smtClean="0">
                <a:solidFill>
                  <a:srgbClr val="0033CC"/>
                </a:solidFill>
                <a:latin typeface="HY견고딕" pitchFamily="18" charset="-127"/>
                <a:ea typeface="HY견고딕" pitchFamily="18" charset="-127"/>
              </a:rPr>
              <a:t>하늘 부모님과 인간의 관계</a:t>
            </a:r>
            <a:endParaRPr lang="en-US" altLang="ko-KR" sz="1100" dirty="0" smtClean="0">
              <a:latin typeface="HY견고딕" pitchFamily="18" charset="-127"/>
              <a:ea typeface="HY견고딕" pitchFamily="18" charset="-127"/>
            </a:endParaRPr>
          </a:p>
          <a:p>
            <a:pPr algn="l"/>
            <a:r>
              <a:rPr lang="ko-KR" altLang="en-US" dirty="0" smtClean="0">
                <a:solidFill>
                  <a:srgbClr val="0033CC"/>
                </a:solidFill>
                <a:latin typeface="HY견고딕" pitchFamily="18" charset="-127"/>
                <a:ea typeface="HY견고딕" pitchFamily="18" charset="-127"/>
              </a:rPr>
              <a:t>인간의 생애</a:t>
            </a:r>
            <a:endParaRPr lang="en-US" altLang="ko-KR" dirty="0" smtClean="0">
              <a:solidFill>
                <a:srgbClr val="0033CC"/>
              </a:solidFill>
              <a:latin typeface="HY견고딕" pitchFamily="18" charset="-127"/>
              <a:ea typeface="HY견고딕" pitchFamily="18" charset="-127"/>
            </a:endParaRPr>
          </a:p>
          <a:p>
            <a:pPr algn="l"/>
            <a:r>
              <a:rPr lang="ko-KR" altLang="en-US" dirty="0" smtClean="0">
                <a:solidFill>
                  <a:srgbClr val="0033CC"/>
                </a:solidFill>
                <a:latin typeface="HY견고딕" pitchFamily="18" charset="-127"/>
                <a:ea typeface="HY견고딕" pitchFamily="18" charset="-127"/>
              </a:rPr>
              <a:t>역사의 방향과 목적</a:t>
            </a:r>
            <a:endParaRPr lang="en-US" altLang="ko-KR" dirty="0" smtClean="0">
              <a:solidFill>
                <a:srgbClr val="0033CC"/>
              </a:solidFill>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12</a:t>
            </a:fld>
            <a:endParaRPr lang="ko-K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075" y="746125"/>
            <a:ext cx="6613525" cy="3721100"/>
          </a:xfrm>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13</a:t>
            </a:fld>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smtClean="0">
                <a:latin typeface="HY견고딕" pitchFamily="18" charset="-127"/>
                <a:ea typeface="HY견고딕" pitchFamily="18" charset="-127"/>
              </a:rPr>
              <a:t>문선명총재가 재림메시아 인류의 </a:t>
            </a:r>
            <a:r>
              <a:rPr lang="ko-KR" altLang="en-US" sz="1200" dirty="0" err="1" smtClean="0">
                <a:latin typeface="HY견고딕" pitchFamily="18" charset="-127"/>
                <a:ea typeface="HY견고딕" pitchFamily="18" charset="-127"/>
              </a:rPr>
              <a:t>참부모이시라면</a:t>
            </a:r>
            <a:r>
              <a:rPr lang="en-US" altLang="ko-KR" sz="1200" baseline="0" dirty="0" smtClean="0">
                <a:latin typeface="HY견고딕" pitchFamily="18" charset="-127"/>
                <a:ea typeface="HY견고딕" pitchFamily="18" charset="-127"/>
              </a:rPr>
              <a:t> </a:t>
            </a:r>
            <a:r>
              <a:rPr lang="ko-KR" altLang="en-US" sz="1200" dirty="0" smtClean="0">
                <a:latin typeface="HY견고딕" pitchFamily="18" charset="-127"/>
                <a:ea typeface="HY견고딕" pitchFamily="18" charset="-127"/>
              </a:rPr>
              <a:t>첫째 復活</a:t>
            </a:r>
            <a:r>
              <a:rPr lang="en-US" altLang="ko-KR" sz="1200" dirty="0" smtClean="0">
                <a:latin typeface="HY견고딕" pitchFamily="18" charset="-127"/>
                <a:ea typeface="HY견고딕" pitchFamily="18" charset="-127"/>
              </a:rPr>
              <a:t>, </a:t>
            </a:r>
            <a:r>
              <a:rPr lang="ko-KR" altLang="en-US" sz="1200" dirty="0" smtClean="0">
                <a:latin typeface="HY견고딕" pitchFamily="18" charset="-127"/>
                <a:ea typeface="HY견고딕" pitchFamily="18" charset="-127"/>
              </a:rPr>
              <a:t>婚姻잔치,</a:t>
            </a:r>
            <a:r>
              <a:rPr lang="en-US" altLang="ko-KR" sz="1200" dirty="0" smtClean="0">
                <a:latin typeface="HY견고딕" pitchFamily="18" charset="-127"/>
                <a:ea typeface="HY견고딕" pitchFamily="18" charset="-127"/>
              </a:rPr>
              <a:t> </a:t>
            </a:r>
            <a:r>
              <a:rPr lang="ko-KR" altLang="en-US" sz="1200" dirty="0" smtClean="0">
                <a:latin typeface="HY견고딕" pitchFamily="18" charset="-127"/>
                <a:ea typeface="HY견고딕" pitchFamily="18" charset="-127"/>
              </a:rPr>
              <a:t>千年王國의 예언을 완성해야</a:t>
            </a:r>
            <a:r>
              <a:rPr lang="en-US" altLang="ko-KR" sz="1200" dirty="0" smtClean="0">
                <a:latin typeface="HY견고딕" pitchFamily="18" charset="-127"/>
                <a:ea typeface="HY견고딕" pitchFamily="18" charset="-127"/>
              </a:rPr>
              <a:t>  </a:t>
            </a:r>
            <a:r>
              <a:rPr lang="en-US" altLang="ko-KR" sz="1200" dirty="0" smtClean="0">
                <a:solidFill>
                  <a:srgbClr val="FF0000"/>
                </a:solidFill>
                <a:latin typeface="HY견고딕" pitchFamily="18" charset="-127"/>
                <a:ea typeface="HY견고딕" pitchFamily="18" charset="-127"/>
              </a:rPr>
              <a:t>The millennial reign</a:t>
            </a:r>
            <a:endParaRPr lang="en-US" altLang="ko-KR" sz="1200" dirty="0" smtClean="0">
              <a:latin typeface="HY견고딕" pitchFamily="18" charset="-127"/>
              <a:ea typeface="HY견고딕" pitchFamily="18" charset="-127"/>
            </a:endParaRPr>
          </a:p>
          <a:p>
            <a:r>
              <a:rPr lang="en-US" altLang="ko-KR" sz="1200" dirty="0" smtClean="0">
                <a:latin typeface="HY견고딕" pitchFamily="18" charset="-127"/>
                <a:ea typeface="HY견고딕" pitchFamily="18" charset="-127"/>
              </a:rPr>
              <a:t>- </a:t>
            </a:r>
            <a:r>
              <a:rPr lang="ko-KR" altLang="en-US" sz="1200" dirty="0" smtClean="0">
                <a:latin typeface="HY견고딕" pitchFamily="18" charset="-127"/>
                <a:ea typeface="HY견고딕" pitchFamily="18" charset="-127"/>
              </a:rPr>
              <a:t>계시록 </a:t>
            </a:r>
            <a:r>
              <a:rPr lang="en-US" altLang="ko-KR" sz="1200" dirty="0" smtClean="0">
                <a:latin typeface="HY견고딕" pitchFamily="18" charset="-127"/>
                <a:ea typeface="HY견고딕" pitchFamily="18" charset="-127"/>
              </a:rPr>
              <a:t>14</a:t>
            </a:r>
            <a:r>
              <a:rPr lang="ko-KR" altLang="en-US" sz="1200" dirty="0" smtClean="0">
                <a:latin typeface="HY견고딕" pitchFamily="18" charset="-127"/>
                <a:ea typeface="HY견고딕" pitchFamily="18" charset="-127"/>
              </a:rPr>
              <a:t>장</a:t>
            </a:r>
            <a:r>
              <a:rPr lang="en-US" altLang="ko-KR" sz="1200" dirty="0" smtClean="0">
                <a:latin typeface="HY견고딕" pitchFamily="18" charset="-127"/>
                <a:ea typeface="HY견고딕" pitchFamily="18" charset="-127"/>
              </a:rPr>
              <a:t>1~4</a:t>
            </a:r>
            <a:r>
              <a:rPr lang="ko-KR" altLang="en-US" sz="1200" dirty="0" smtClean="0">
                <a:latin typeface="HY견고딕" pitchFamily="18" charset="-127"/>
                <a:ea typeface="HY견고딕" pitchFamily="18" charset="-127"/>
              </a:rPr>
              <a:t>절 </a:t>
            </a:r>
            <a:endParaRPr lang="en-US" altLang="ko-KR" sz="1200" dirty="0" smtClean="0">
              <a:latin typeface="HY견고딕" pitchFamily="18" charset="-127"/>
              <a:ea typeface="HY견고딕" pitchFamily="18" charset="-127"/>
            </a:endParaRPr>
          </a:p>
          <a:p>
            <a:pPr>
              <a:buNone/>
            </a:pPr>
            <a:r>
              <a:rPr lang="ko-KR" altLang="en-US" sz="1200" dirty="0" smtClean="0">
                <a:latin typeface="HY견고딕" pitchFamily="18" charset="-127"/>
                <a:ea typeface="HY견고딕" pitchFamily="18" charset="-127"/>
              </a:rPr>
              <a:t>또 내가 보니 보라 어린양이 시온 산에  섰고 그와 함께 </a:t>
            </a:r>
            <a:r>
              <a:rPr lang="en-US" altLang="ko-KR" sz="1200" dirty="0" smtClean="0">
                <a:latin typeface="HY견고딕" pitchFamily="18" charset="-127"/>
                <a:ea typeface="HY견고딕" pitchFamily="18" charset="-127"/>
              </a:rPr>
              <a:t>14</a:t>
            </a:r>
            <a:r>
              <a:rPr lang="ko-KR" altLang="en-US" sz="1200" dirty="0" smtClean="0">
                <a:latin typeface="HY견고딕" pitchFamily="18" charset="-127"/>
                <a:ea typeface="HY견고딕" pitchFamily="18" charset="-127"/>
              </a:rPr>
              <a:t>만 </a:t>
            </a:r>
            <a:r>
              <a:rPr lang="en-US" altLang="ko-KR" sz="1200" dirty="0" smtClean="0">
                <a:latin typeface="HY견고딕" pitchFamily="18" charset="-127"/>
                <a:ea typeface="HY견고딕" pitchFamily="18" charset="-127"/>
              </a:rPr>
              <a:t>4</a:t>
            </a:r>
            <a:r>
              <a:rPr lang="ko-KR" altLang="en-US" sz="1200" dirty="0" smtClean="0">
                <a:latin typeface="HY견고딕" pitchFamily="18" charset="-127"/>
                <a:ea typeface="HY견고딕" pitchFamily="18" charset="-127"/>
              </a:rPr>
              <a:t>천이 섰는데 그 이마에 </a:t>
            </a:r>
            <a:r>
              <a:rPr lang="ko-KR" altLang="en-US" sz="1200" dirty="0" smtClean="0">
                <a:solidFill>
                  <a:srgbClr val="FF0000"/>
                </a:solidFill>
                <a:latin typeface="HY견고딕" pitchFamily="18" charset="-127"/>
                <a:ea typeface="HY견고딕" pitchFamily="18" charset="-127"/>
              </a:rPr>
              <a:t>어린 양의 이름과 그 아버지의 이름</a:t>
            </a:r>
            <a:r>
              <a:rPr lang="ko-KR" altLang="en-US" sz="1200" dirty="0" smtClean="0">
                <a:latin typeface="HY견고딕" pitchFamily="18" charset="-127"/>
                <a:ea typeface="HY견고딕" pitchFamily="18" charset="-127"/>
              </a:rPr>
              <a:t>을 쓴 것이 있도다</a:t>
            </a:r>
            <a:r>
              <a:rPr lang="en-US" altLang="ko-KR" sz="1200" dirty="0" smtClean="0">
                <a:latin typeface="HY견고딕" pitchFamily="18" charset="-127"/>
                <a:ea typeface="HY견고딕" pitchFamily="18" charset="-127"/>
              </a:rPr>
              <a:t>. </a:t>
            </a:r>
            <a:r>
              <a:rPr lang="ko-KR" altLang="en-US" sz="1200" dirty="0" smtClean="0">
                <a:latin typeface="HY견고딕" pitchFamily="18" charset="-127"/>
                <a:ea typeface="HY견고딕" pitchFamily="18" charset="-127"/>
              </a:rPr>
              <a:t>이 사람들은 </a:t>
            </a:r>
            <a:r>
              <a:rPr lang="ko-KR" altLang="en-US" sz="1200" dirty="0" smtClean="0">
                <a:solidFill>
                  <a:srgbClr val="FF0000"/>
                </a:solidFill>
                <a:latin typeface="HY견고딕" pitchFamily="18" charset="-127"/>
                <a:ea typeface="HY견고딕" pitchFamily="18" charset="-127"/>
              </a:rPr>
              <a:t>여자로 더불어 더럽혀 지지 아니하고 정절이 있는 자</a:t>
            </a:r>
            <a:r>
              <a:rPr lang="ko-KR" altLang="en-US" sz="1200" dirty="0" smtClean="0">
                <a:latin typeface="HY견고딕" pitchFamily="18" charset="-127"/>
                <a:ea typeface="HY견고딕" pitchFamily="18" charset="-127"/>
              </a:rPr>
              <a:t>라 어린 양이 어디로 인도하든지 따라 가는 자며 사람가운데서 구속을 받아 처음 익은 열매로 하나님과 어린양에 속한 자들이니 </a:t>
            </a:r>
            <a:endParaRPr lang="en-US" altLang="ko-KR" sz="1200" dirty="0" smtClean="0">
              <a:latin typeface="HY견고딕" pitchFamily="18" charset="-127"/>
              <a:ea typeface="HY견고딕" pitchFamily="18" charset="-127"/>
            </a:endParaRPr>
          </a:p>
          <a:p>
            <a:pPr>
              <a:buNone/>
            </a:pPr>
            <a:r>
              <a:rPr lang="en-US" altLang="ko-KR" sz="1200" dirty="0" smtClean="0">
                <a:latin typeface="HY견고딕" pitchFamily="18" charset="-127"/>
                <a:ea typeface="HY견고딕" pitchFamily="18" charset="-127"/>
              </a:rPr>
              <a:t>2 And I heard a voice from heaven like the roar of many waters and like the sound of loud thunder. The voice I heard was like the sound of harpists playing on their harps, </a:t>
            </a:r>
          </a:p>
          <a:p>
            <a:pPr>
              <a:buNone/>
            </a:pPr>
            <a:r>
              <a:rPr lang="en-US" altLang="ko-KR" sz="1200" baseline="0" dirty="0" smtClean="0">
                <a:latin typeface="HY견고딕" pitchFamily="18" charset="-127"/>
                <a:ea typeface="HY견고딕" pitchFamily="18" charset="-127"/>
              </a:rPr>
              <a:t>5. and in their mouth no lie was found, for they are blameless.</a:t>
            </a:r>
            <a:endParaRPr lang="en-US" altLang="ko-KR" sz="1200" dirty="0" smtClean="0">
              <a:latin typeface="HY견고딕" pitchFamily="18" charset="-127"/>
              <a:ea typeface="HY견고딕" pitchFamily="18" charset="-127"/>
            </a:endParaRPr>
          </a:p>
          <a:p>
            <a:pPr>
              <a:buNone/>
            </a:pP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계시록 </a:t>
            </a:r>
            <a:r>
              <a:rPr lang="en-US" altLang="ko-KR" sz="1200" dirty="0" smtClean="0">
                <a:latin typeface="HY견고딕" pitchFamily="18" charset="-127"/>
                <a:ea typeface="HY견고딕" pitchFamily="18" charset="-127"/>
              </a:rPr>
              <a:t>19</a:t>
            </a:r>
            <a:r>
              <a:rPr lang="ko-KR" altLang="en-US" sz="1200" dirty="0" smtClean="0">
                <a:latin typeface="HY견고딕" pitchFamily="18" charset="-127"/>
                <a:ea typeface="HY견고딕" pitchFamily="18" charset="-127"/>
              </a:rPr>
              <a:t>장</a:t>
            </a:r>
            <a:r>
              <a:rPr lang="en-US" altLang="ko-KR" sz="1200" dirty="0" smtClean="0">
                <a:latin typeface="HY견고딕" pitchFamily="18" charset="-127"/>
                <a:ea typeface="HY견고딕" pitchFamily="18" charset="-127"/>
              </a:rPr>
              <a:t>9</a:t>
            </a:r>
            <a:r>
              <a:rPr lang="ko-KR" altLang="en-US" sz="1200" dirty="0" smtClean="0">
                <a:latin typeface="HY견고딕" pitchFamily="18" charset="-127"/>
                <a:ea typeface="HY견고딕" pitchFamily="18" charset="-127"/>
              </a:rPr>
              <a:t>절</a:t>
            </a:r>
            <a:endParaRPr lang="en-US" altLang="ko-KR" sz="1200" dirty="0" smtClean="0">
              <a:latin typeface="HY견고딕" pitchFamily="18" charset="-127"/>
              <a:ea typeface="HY견고딕" pitchFamily="18" charset="-127"/>
            </a:endParaRPr>
          </a:p>
          <a:p>
            <a:pPr>
              <a:buNone/>
            </a:pPr>
            <a:r>
              <a:rPr lang="ko-KR" altLang="en-US" sz="1200" dirty="0" smtClean="0">
                <a:latin typeface="HY견고딕" pitchFamily="18" charset="-127"/>
                <a:ea typeface="HY견고딕" pitchFamily="18" charset="-127"/>
              </a:rPr>
              <a:t>천사가 내게 말하기를 기록하라 </a:t>
            </a:r>
            <a:r>
              <a:rPr lang="ko-KR" altLang="en-US" sz="1200" dirty="0" smtClean="0">
                <a:solidFill>
                  <a:srgbClr val="FF0000"/>
                </a:solidFill>
                <a:latin typeface="HY견고딕" pitchFamily="18" charset="-127"/>
                <a:ea typeface="HY견고딕" pitchFamily="18" charset="-127"/>
              </a:rPr>
              <a:t>어린 양의 혼인잔치</a:t>
            </a:r>
            <a:r>
              <a:rPr lang="ko-KR" altLang="en-US" sz="1200" dirty="0" smtClean="0">
                <a:latin typeface="HY견고딕" pitchFamily="18" charset="-127"/>
                <a:ea typeface="HY견고딕" pitchFamily="18" charset="-127"/>
              </a:rPr>
              <a:t>에 청함을 받은 자들은 복이 있도다</a:t>
            </a:r>
            <a:r>
              <a:rPr lang="en-US" altLang="ko-KR" sz="1200" dirty="0" smtClean="0">
                <a:latin typeface="HY견고딕" pitchFamily="18" charset="-127"/>
                <a:ea typeface="HY견고딕" pitchFamily="18" charset="-127"/>
              </a:rPr>
              <a:t>.</a:t>
            </a:r>
          </a:p>
          <a:p>
            <a:pPr>
              <a:buNone/>
            </a:pP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계시록 </a:t>
            </a:r>
            <a:r>
              <a:rPr lang="en-US" altLang="ko-KR" sz="1200" dirty="0" smtClean="0">
                <a:latin typeface="HY견고딕" pitchFamily="18" charset="-127"/>
                <a:ea typeface="HY견고딕" pitchFamily="18" charset="-127"/>
              </a:rPr>
              <a:t>20</a:t>
            </a:r>
            <a:r>
              <a:rPr lang="ko-KR" altLang="en-US" sz="1200" dirty="0" smtClean="0">
                <a:latin typeface="HY견고딕" pitchFamily="18" charset="-127"/>
                <a:ea typeface="HY견고딕" pitchFamily="18" charset="-127"/>
              </a:rPr>
              <a:t>장</a:t>
            </a:r>
            <a:r>
              <a:rPr lang="en-US" altLang="ko-KR" sz="1200" dirty="0" smtClean="0">
                <a:latin typeface="HY견고딕" pitchFamily="18" charset="-127"/>
                <a:ea typeface="HY견고딕" pitchFamily="18" charset="-127"/>
              </a:rPr>
              <a:t>6</a:t>
            </a:r>
            <a:r>
              <a:rPr lang="ko-KR" altLang="en-US" sz="1200" dirty="0" smtClean="0">
                <a:latin typeface="HY견고딕" pitchFamily="18" charset="-127"/>
                <a:ea typeface="HY견고딕" pitchFamily="18" charset="-127"/>
              </a:rPr>
              <a:t>절</a:t>
            </a:r>
            <a:endParaRPr lang="en-US" altLang="ko-KR" sz="1200" dirty="0" smtClean="0">
              <a:latin typeface="HY견고딕" pitchFamily="18" charset="-127"/>
              <a:ea typeface="HY견고딕" pitchFamily="18" charset="-127"/>
            </a:endParaRPr>
          </a:p>
          <a:p>
            <a:pPr>
              <a:buNone/>
            </a:pPr>
            <a:r>
              <a:rPr lang="ko-KR" altLang="en-US" sz="1200" dirty="0" smtClean="0">
                <a:latin typeface="HY견고딕" pitchFamily="18" charset="-127"/>
                <a:ea typeface="HY견고딕" pitchFamily="18" charset="-127"/>
              </a:rPr>
              <a:t>이 </a:t>
            </a:r>
            <a:r>
              <a:rPr lang="ko-KR" altLang="en-US" sz="1200" dirty="0" err="1" smtClean="0">
                <a:latin typeface="HY견고딕" pitchFamily="18" charset="-127"/>
                <a:ea typeface="HY견고딕" pitchFamily="18" charset="-127"/>
              </a:rPr>
              <a:t>첫째부활에</a:t>
            </a:r>
            <a:r>
              <a:rPr lang="ko-KR" altLang="en-US" sz="1200" dirty="0" smtClean="0">
                <a:latin typeface="HY견고딕" pitchFamily="18" charset="-127"/>
                <a:ea typeface="HY견고딕" pitchFamily="18" charset="-127"/>
              </a:rPr>
              <a:t> 참여하는 자들은 복이 있고 거룩하도다</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 둘째 사망이 그들을 다스리는 권세가 없고 오히려 그들이 하나님과 그리스도의 제사장이 되어 </a:t>
            </a:r>
            <a:r>
              <a:rPr lang="ko-KR" altLang="en-US" sz="1200" dirty="0" smtClean="0">
                <a:solidFill>
                  <a:srgbClr val="FF0000"/>
                </a:solidFill>
                <a:latin typeface="HY견고딕" pitchFamily="18" charset="-127"/>
                <a:ea typeface="HY견고딕" pitchFamily="18" charset="-127"/>
              </a:rPr>
              <a:t>천년 동안 그리스도와 더불어 왕 노릇</a:t>
            </a:r>
            <a:r>
              <a:rPr lang="ko-KR" altLang="en-US" sz="1200" dirty="0" smtClean="0">
                <a:latin typeface="HY견고딕" pitchFamily="18" charset="-127"/>
                <a:ea typeface="HY견고딕" pitchFamily="18" charset="-127"/>
              </a:rPr>
              <a:t>하리라</a:t>
            </a:r>
            <a:r>
              <a:rPr lang="en-US" altLang="ko-KR" sz="1200" dirty="0" smtClean="0">
                <a:latin typeface="HY견고딕" pitchFamily="18" charset="-127"/>
                <a:ea typeface="HY견고딕" pitchFamily="18" charset="-127"/>
              </a:rPr>
              <a:t>.</a:t>
            </a:r>
            <a:endParaRPr lang="ko-KR" altLang="en-US" sz="1200" dirty="0" smtClean="0">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14</a:t>
            </a:fld>
            <a:endParaRPr lang="ko-KR" altLang="en-US"/>
          </a:p>
        </p:txBody>
      </p:sp>
    </p:spTree>
    <p:extLst>
      <p:ext uri="{BB962C8B-B14F-4D97-AF65-F5344CB8AC3E}">
        <p14:creationId xmlns:p14="http://schemas.microsoft.com/office/powerpoint/2010/main" val="515169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eaLnBrk="1" hangingPunct="1"/>
            <a:r>
              <a:rPr lang="ko-KR" altLang="en-US" sz="1600" dirty="0" smtClean="0">
                <a:solidFill>
                  <a:srgbClr val="FF0000"/>
                </a:solidFill>
                <a:latin typeface="HY견고딕" pitchFamily="18" charset="-127"/>
                <a:ea typeface="HY견고딕" pitchFamily="18" charset="-127"/>
              </a:rPr>
              <a:t>계</a:t>
            </a:r>
            <a:r>
              <a:rPr lang="en-US" altLang="ko-KR" sz="1600" dirty="0" smtClean="0">
                <a:solidFill>
                  <a:srgbClr val="FF0000"/>
                </a:solidFill>
                <a:latin typeface="HY견고딕" pitchFamily="18" charset="-127"/>
                <a:ea typeface="HY견고딕" pitchFamily="18" charset="-127"/>
              </a:rPr>
              <a:t>14:1~4 </a:t>
            </a:r>
            <a:r>
              <a:rPr lang="ko-KR" altLang="en-US" sz="1600" dirty="0" err="1" smtClean="0">
                <a:solidFill>
                  <a:srgbClr val="FF0000"/>
                </a:solidFill>
                <a:latin typeface="HY견고딕" pitchFamily="18" charset="-127"/>
                <a:ea typeface="HY견고딕" pitchFamily="18" charset="-127"/>
              </a:rPr>
              <a:t>첫째부활</a:t>
            </a:r>
            <a:r>
              <a:rPr lang="ko-KR" altLang="en-US" sz="1200" baseline="0" dirty="0" smtClean="0">
                <a:solidFill>
                  <a:srgbClr val="FF0000"/>
                </a:solidFill>
                <a:latin typeface="HY견고딕" pitchFamily="18" charset="-127"/>
                <a:ea typeface="HY견고딕" pitchFamily="18" charset="-127"/>
              </a:rPr>
              <a:t> </a:t>
            </a:r>
            <a:r>
              <a:rPr lang="ko-KR" altLang="en-US" sz="1200" dirty="0" smtClean="0">
                <a:latin typeface="HY견고딕" pitchFamily="18" charset="-127"/>
                <a:ea typeface="HY견고딕" pitchFamily="18" charset="-127"/>
              </a:rPr>
              <a:t>문선명 총재는 </a:t>
            </a:r>
            <a:r>
              <a:rPr lang="ko-KR" altLang="en-US" sz="1200" dirty="0" smtClean="0">
                <a:solidFill>
                  <a:schemeClr val="tx1"/>
                </a:solidFill>
                <a:latin typeface="HY견고딕" pitchFamily="18" charset="-127"/>
                <a:ea typeface="HY견고딕" pitchFamily="18" charset="-127"/>
              </a:rPr>
              <a:t>하나님과 어린양에 속한 축복가정을 찾아 세우심</a:t>
            </a:r>
            <a:endParaRPr lang="en-US" altLang="ko-KR" sz="1200" dirty="0" smtClean="0">
              <a:latin typeface="HY견고딕" pitchFamily="18" charset="-127"/>
              <a:ea typeface="HY견고딕" pitchFamily="18" charset="-127"/>
            </a:endParaRPr>
          </a:p>
          <a:p>
            <a:pPr eaLnBrk="1" hangingPunct="1"/>
            <a:endParaRPr lang="en-US" altLang="ko-KR" sz="1200" dirty="0" smtClean="0">
              <a:latin typeface="HY견고딕" pitchFamily="18" charset="-127"/>
              <a:ea typeface="HY견고딕" pitchFamily="18" charset="-127"/>
            </a:endParaRPr>
          </a:p>
          <a:p>
            <a:pPr eaLnBrk="1" hangingPunct="1"/>
            <a:r>
              <a:rPr lang="en-US" altLang="ko-KR" sz="1200" dirty="0" smtClean="0">
                <a:latin typeface="HY견고딕" pitchFamily="18" charset="-127"/>
                <a:ea typeface="HY견고딕" pitchFamily="18" charset="-127"/>
              </a:rPr>
              <a:t>3</a:t>
            </a:r>
            <a:r>
              <a:rPr lang="ko-KR" altLang="en-US" sz="1200" dirty="0" smtClean="0">
                <a:latin typeface="HY견고딕" pitchFamily="18" charset="-127"/>
                <a:ea typeface="HY견고딕" pitchFamily="18" charset="-127"/>
              </a:rPr>
              <a:t>가정 중심 </a:t>
            </a:r>
            <a:r>
              <a:rPr lang="en-US" altLang="ko-KR" sz="1200" dirty="0" smtClean="0">
                <a:latin typeface="HY견고딕" pitchFamily="18" charset="-127"/>
                <a:ea typeface="HY견고딕" pitchFamily="18" charset="-127"/>
              </a:rPr>
              <a:t>36</a:t>
            </a:r>
            <a:r>
              <a:rPr lang="ko-KR" altLang="en-US" sz="1200" dirty="0" smtClean="0">
                <a:latin typeface="HY견고딕" pitchFamily="18" charset="-127"/>
                <a:ea typeface="HY견고딕" pitchFamily="18" charset="-127"/>
              </a:rPr>
              <a:t>가정</a:t>
            </a:r>
            <a:endParaRPr lang="en-US" altLang="ko-KR" sz="1200" dirty="0" smtClean="0">
              <a:latin typeface="HY견고딕" pitchFamily="18" charset="-127"/>
              <a:ea typeface="HY견고딕" pitchFamily="18" charset="-127"/>
            </a:endParaRPr>
          </a:p>
          <a:p>
            <a:pPr eaLnBrk="1" hangingPunct="1"/>
            <a:r>
              <a:rPr lang="en-US" altLang="ko-KR" sz="1200" dirty="0" smtClean="0">
                <a:latin typeface="HY견고딕" pitchFamily="18" charset="-127"/>
                <a:ea typeface="HY견고딕" pitchFamily="18" charset="-127"/>
              </a:rPr>
              <a:t>72</a:t>
            </a:r>
            <a:r>
              <a:rPr lang="ko-KR" altLang="en-US" sz="1200" dirty="0" smtClean="0">
                <a:latin typeface="HY견고딕" pitchFamily="18" charset="-127"/>
                <a:ea typeface="HY견고딕" pitchFamily="18" charset="-127"/>
              </a:rPr>
              <a:t>가정 </a:t>
            </a:r>
            <a:endParaRPr lang="en-US" altLang="ko-KR" sz="1200" dirty="0" smtClean="0">
              <a:latin typeface="HY견고딕" pitchFamily="18" charset="-127"/>
              <a:ea typeface="HY견고딕" pitchFamily="18" charset="-127"/>
            </a:endParaRPr>
          </a:p>
          <a:p>
            <a:pPr eaLnBrk="1" hangingPunct="1"/>
            <a:r>
              <a:rPr lang="en-US" altLang="ko-KR" sz="1200" dirty="0" smtClean="0">
                <a:latin typeface="HY견고딕" pitchFamily="18" charset="-127"/>
                <a:ea typeface="HY견고딕" pitchFamily="18" charset="-127"/>
              </a:rPr>
              <a:t>124</a:t>
            </a:r>
            <a:r>
              <a:rPr lang="ko-KR" altLang="en-US" sz="1200" dirty="0" smtClean="0">
                <a:latin typeface="HY견고딕" pitchFamily="18" charset="-127"/>
                <a:ea typeface="HY견고딕" pitchFamily="18" charset="-127"/>
              </a:rPr>
              <a:t>가정</a:t>
            </a:r>
            <a:endParaRPr lang="en-US" altLang="ko-KR" sz="1200" dirty="0" smtClean="0">
              <a:latin typeface="HY견고딕" pitchFamily="18" charset="-127"/>
              <a:ea typeface="HY견고딕" pitchFamily="18" charset="-127"/>
            </a:endParaRPr>
          </a:p>
          <a:p>
            <a:pPr eaLnBrk="1" hangingPunct="1"/>
            <a:r>
              <a:rPr lang="en-US" altLang="ko-KR" sz="1200" dirty="0" smtClean="0">
                <a:latin typeface="HY견고딕" pitchFamily="18" charset="-127"/>
                <a:ea typeface="HY견고딕" pitchFamily="18" charset="-127"/>
              </a:rPr>
              <a:t>430</a:t>
            </a:r>
            <a:r>
              <a:rPr lang="ko-KR" altLang="en-US" sz="1200" dirty="0" smtClean="0">
                <a:latin typeface="HY견고딕" pitchFamily="18" charset="-127"/>
                <a:ea typeface="HY견고딕" pitchFamily="18" charset="-127"/>
              </a:rPr>
              <a:t>가정</a:t>
            </a:r>
            <a:endParaRPr lang="en-US" altLang="ko-KR" sz="1200" dirty="0" smtClean="0">
              <a:latin typeface="HY견고딕" pitchFamily="18" charset="-127"/>
              <a:ea typeface="HY견고딕" pitchFamily="18" charset="-127"/>
            </a:endParaRPr>
          </a:p>
          <a:p>
            <a:pPr eaLnBrk="1" hangingPunct="1"/>
            <a:r>
              <a:rPr lang="en-US" altLang="ko-KR" sz="1200" dirty="0" smtClean="0">
                <a:latin typeface="HY견고딕" pitchFamily="18" charset="-127"/>
                <a:ea typeface="HY견고딕" pitchFamily="18" charset="-127"/>
              </a:rPr>
              <a:t>777</a:t>
            </a:r>
            <a:r>
              <a:rPr lang="ko-KR" altLang="en-US" sz="1200" dirty="0" smtClean="0">
                <a:latin typeface="HY견고딕" pitchFamily="18" charset="-127"/>
                <a:ea typeface="HY견고딕" pitchFamily="18" charset="-127"/>
              </a:rPr>
              <a:t>가정</a:t>
            </a:r>
            <a:endParaRPr lang="en-US" altLang="ko-KR" sz="1200" dirty="0" smtClean="0">
              <a:latin typeface="HY견고딕" pitchFamily="18" charset="-127"/>
              <a:ea typeface="HY견고딕" pitchFamily="18" charset="-127"/>
            </a:endParaRPr>
          </a:p>
          <a:p>
            <a:pPr eaLnBrk="1" hangingPunct="1"/>
            <a:r>
              <a:rPr lang="en-US" altLang="ko-KR" sz="1200" dirty="0" smtClean="0">
                <a:latin typeface="HY견고딕" pitchFamily="18" charset="-127"/>
                <a:ea typeface="HY견고딕" pitchFamily="18" charset="-127"/>
              </a:rPr>
              <a:t>1800</a:t>
            </a:r>
            <a:r>
              <a:rPr lang="ko-KR" altLang="en-US" sz="1200" dirty="0" smtClean="0">
                <a:latin typeface="HY견고딕" pitchFamily="18" charset="-127"/>
                <a:ea typeface="HY견고딕" pitchFamily="18" charset="-127"/>
              </a:rPr>
              <a:t>가정</a:t>
            </a:r>
            <a:endParaRPr lang="en-US" altLang="ko-KR" sz="1200" dirty="0" smtClean="0">
              <a:latin typeface="HY견고딕" pitchFamily="18" charset="-127"/>
              <a:ea typeface="HY견고딕" pitchFamily="18" charset="-127"/>
            </a:endParaRPr>
          </a:p>
          <a:p>
            <a:endParaRPr lang="en-US" altLang="ko-KR" dirty="0" smtClean="0"/>
          </a:p>
          <a:p>
            <a:pPr eaLnBrk="1" hangingPunct="1"/>
            <a:r>
              <a:rPr lang="en-US" altLang="ko-KR" sz="1200" dirty="0" smtClean="0">
                <a:latin typeface="HY견고딕" pitchFamily="18" charset="-127"/>
                <a:ea typeface="HY견고딕" pitchFamily="18" charset="-127"/>
              </a:rPr>
              <a:t>6000</a:t>
            </a:r>
            <a:r>
              <a:rPr lang="ko-KR" altLang="en-US" sz="1200" dirty="0" smtClean="0">
                <a:latin typeface="HY견고딕" pitchFamily="18" charset="-127"/>
                <a:ea typeface="HY견고딕" pitchFamily="18" charset="-127"/>
              </a:rPr>
              <a:t>가정</a:t>
            </a:r>
            <a:endParaRPr lang="en-US" altLang="ko-KR" sz="1200" dirty="0" smtClean="0">
              <a:latin typeface="HY견고딕" pitchFamily="18" charset="-127"/>
              <a:ea typeface="HY견고딕" pitchFamily="18" charset="-127"/>
            </a:endParaRPr>
          </a:p>
          <a:p>
            <a:pPr eaLnBrk="1" hangingPunct="1"/>
            <a:r>
              <a:rPr lang="en-US" altLang="ko-KR" sz="1200" dirty="0" smtClean="0">
                <a:latin typeface="HY견고딕" pitchFamily="18" charset="-127"/>
                <a:ea typeface="HY견고딕" pitchFamily="18" charset="-127"/>
              </a:rPr>
              <a:t>6500</a:t>
            </a:r>
            <a:r>
              <a:rPr lang="ko-KR" altLang="en-US" sz="1200" dirty="0" smtClean="0">
                <a:latin typeface="HY견고딕" pitchFamily="18" charset="-127"/>
                <a:ea typeface="HY견고딕" pitchFamily="18" charset="-127"/>
              </a:rPr>
              <a:t>가정</a:t>
            </a:r>
            <a:endParaRPr lang="en-US" altLang="ko-KR" sz="1200" dirty="0" smtClean="0">
              <a:latin typeface="HY견고딕" pitchFamily="18" charset="-127"/>
              <a:ea typeface="HY견고딕" pitchFamily="18" charset="-127"/>
            </a:endParaRPr>
          </a:p>
          <a:p>
            <a:pPr eaLnBrk="1" hangingPunct="1"/>
            <a:r>
              <a:rPr lang="en-US" altLang="ko-KR" sz="1200" dirty="0" smtClean="0">
                <a:latin typeface="HY견고딕" pitchFamily="18" charset="-127"/>
                <a:ea typeface="HY견고딕" pitchFamily="18" charset="-127"/>
              </a:rPr>
              <a:t>3</a:t>
            </a:r>
            <a:r>
              <a:rPr lang="ko-KR" altLang="en-US" sz="1200" dirty="0" err="1" smtClean="0">
                <a:latin typeface="HY견고딕" pitchFamily="18" charset="-127"/>
                <a:ea typeface="HY견고딕" pitchFamily="18" charset="-127"/>
              </a:rPr>
              <a:t>만가정</a:t>
            </a:r>
            <a:endParaRPr lang="ko-KR" altLang="en-US" sz="1200" dirty="0" smtClean="0">
              <a:latin typeface="HY견고딕" pitchFamily="18" charset="-127"/>
              <a:ea typeface="HY견고딕" pitchFamily="18" charset="-127"/>
            </a:endParaRPr>
          </a:p>
          <a:p>
            <a:pPr eaLnBrk="1" hangingPunct="1"/>
            <a:r>
              <a:rPr lang="en-US" altLang="ko-KR" sz="1200" dirty="0" smtClean="0">
                <a:latin typeface="HY견고딕" pitchFamily="18" charset="-127"/>
                <a:ea typeface="HY견고딕" pitchFamily="18" charset="-127"/>
              </a:rPr>
              <a:t>36</a:t>
            </a:r>
            <a:r>
              <a:rPr lang="ko-KR" altLang="en-US" sz="1200" dirty="0" err="1" smtClean="0">
                <a:latin typeface="HY견고딕" pitchFamily="18" charset="-127"/>
                <a:ea typeface="HY견고딕" pitchFamily="18" charset="-127"/>
              </a:rPr>
              <a:t>만가정</a:t>
            </a:r>
            <a:endParaRPr lang="ko-KR" altLang="en-US" sz="1200" dirty="0" smtClean="0">
              <a:latin typeface="HY견고딕" pitchFamily="18" charset="-127"/>
              <a:ea typeface="HY견고딕" pitchFamily="18" charset="-127"/>
            </a:endParaRPr>
          </a:p>
          <a:p>
            <a:pPr eaLnBrk="1" hangingPunct="1"/>
            <a:r>
              <a:rPr lang="en-US" altLang="ko-KR" sz="1200" dirty="0" smtClean="0">
                <a:latin typeface="HY견고딕" pitchFamily="18" charset="-127"/>
                <a:ea typeface="HY견고딕" pitchFamily="18" charset="-127"/>
              </a:rPr>
              <a:t>3</a:t>
            </a:r>
            <a:r>
              <a:rPr lang="ko-KR" altLang="en-US" sz="1200" dirty="0" smtClean="0">
                <a:latin typeface="HY견고딕" pitchFamily="18" charset="-127"/>
                <a:ea typeface="HY견고딕" pitchFamily="18" charset="-127"/>
              </a:rPr>
              <a:t>억</a:t>
            </a:r>
            <a:r>
              <a:rPr lang="en-US" altLang="ko-KR" sz="1200" dirty="0" smtClean="0">
                <a:latin typeface="HY견고딕" pitchFamily="18" charset="-127"/>
                <a:ea typeface="HY견고딕" pitchFamily="18" charset="-127"/>
              </a:rPr>
              <a:t>6</a:t>
            </a:r>
            <a:r>
              <a:rPr lang="ko-KR" altLang="en-US" sz="1200" dirty="0" smtClean="0">
                <a:latin typeface="HY견고딕" pitchFamily="18" charset="-127"/>
                <a:ea typeface="HY견고딕" pitchFamily="18" charset="-127"/>
              </a:rPr>
              <a:t>천만</a:t>
            </a:r>
            <a:r>
              <a:rPr lang="en-US" altLang="ko-KR" sz="1200" dirty="0" smtClean="0">
                <a:latin typeface="HY견고딕" pitchFamily="18" charset="-127"/>
                <a:ea typeface="HY견고딕" pitchFamily="18" charset="-127"/>
              </a:rPr>
              <a:t> </a:t>
            </a:r>
            <a:r>
              <a:rPr lang="ko-KR" altLang="en-US" sz="1200" dirty="0" smtClean="0">
                <a:latin typeface="HY견고딕" pitchFamily="18" charset="-127"/>
                <a:ea typeface="HY견고딕" pitchFamily="18" charset="-127"/>
              </a:rPr>
              <a:t>가정</a:t>
            </a:r>
            <a:endParaRPr lang="en-US" altLang="ko-KR" sz="1200" dirty="0" smtClean="0">
              <a:latin typeface="HY견고딕" pitchFamily="18" charset="-127"/>
              <a:ea typeface="HY견고딕" pitchFamily="18" charset="-127"/>
            </a:endParaRPr>
          </a:p>
          <a:p>
            <a:r>
              <a:rPr lang="en-US" altLang="ko-KR" sz="1200" dirty="0" smtClean="0">
                <a:latin typeface="HY견고딕" pitchFamily="18" charset="-127"/>
                <a:ea typeface="HY견고딕" pitchFamily="18" charset="-127"/>
              </a:rPr>
              <a:t>4</a:t>
            </a:r>
            <a:r>
              <a:rPr lang="ko-KR" altLang="en-US" sz="1200" dirty="0" smtClean="0">
                <a:latin typeface="HY견고딕" pitchFamily="18" charset="-127"/>
                <a:ea typeface="HY견고딕" pitchFamily="18" charset="-127"/>
              </a:rPr>
              <a:t>억 쌍</a:t>
            </a:r>
            <a:r>
              <a:rPr lang="en-US" altLang="ko-KR" sz="1200" dirty="0" smtClean="0">
                <a:latin typeface="HY견고딕" pitchFamily="18" charset="-127"/>
                <a:ea typeface="HY견고딕" pitchFamily="18" charset="-127"/>
              </a:rPr>
              <a:t> </a:t>
            </a:r>
            <a:r>
              <a:rPr lang="ko-KR" altLang="en-US" sz="1200" dirty="0" smtClean="0">
                <a:latin typeface="HY견고딕" pitchFamily="18" charset="-127"/>
                <a:ea typeface="HY견고딕" pitchFamily="18" charset="-127"/>
              </a:rPr>
              <a:t>교차교체축복 가정</a:t>
            </a:r>
            <a:r>
              <a:rPr lang="en-US" altLang="ko-KR" sz="1200" dirty="0" smtClean="0">
                <a:latin typeface="HY견고딕" pitchFamily="18" charset="-127"/>
                <a:ea typeface="HY견고딕" pitchFamily="18" charset="-127"/>
              </a:rPr>
              <a:t> </a:t>
            </a:r>
            <a:endParaRPr lang="ko-KR" altLang="en-US" dirty="0" smtClean="0">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15</a:t>
            </a:fld>
            <a:endParaRPr lang="ko-KR" altLang="en-US"/>
          </a:p>
        </p:txBody>
      </p:sp>
    </p:spTree>
    <p:extLst>
      <p:ext uri="{BB962C8B-B14F-4D97-AF65-F5344CB8AC3E}">
        <p14:creationId xmlns:p14="http://schemas.microsoft.com/office/powerpoint/2010/main" val="421784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smtClean="0">
                <a:solidFill>
                  <a:srgbClr val="FF0000"/>
                </a:solidFill>
                <a:latin typeface="HY견고딕" pitchFamily="18" charset="-127"/>
                <a:ea typeface="HY견고딕" pitchFamily="18" charset="-127"/>
              </a:rPr>
              <a:t>계</a:t>
            </a:r>
            <a:r>
              <a:rPr lang="en-US" altLang="ko-KR" sz="1200" dirty="0" smtClean="0">
                <a:solidFill>
                  <a:srgbClr val="FF0000"/>
                </a:solidFill>
                <a:latin typeface="HY견고딕" pitchFamily="18" charset="-127"/>
                <a:ea typeface="HY견고딕" pitchFamily="18" charset="-127"/>
              </a:rPr>
              <a:t>Rev.19:9</a:t>
            </a:r>
            <a:r>
              <a:rPr lang="ko-KR" altLang="en-US" sz="1200" dirty="0" smtClean="0">
                <a:solidFill>
                  <a:srgbClr val="FF0000"/>
                </a:solidFill>
                <a:latin typeface="HY견고딕" pitchFamily="18" charset="-127"/>
                <a:ea typeface="HY견고딕" pitchFamily="18" charset="-127"/>
              </a:rPr>
              <a:t> </a:t>
            </a:r>
            <a:r>
              <a:rPr lang="ko-KR" altLang="en-US" sz="1100" dirty="0" smtClean="0">
                <a:solidFill>
                  <a:srgbClr val="FF0000"/>
                </a:solidFill>
                <a:latin typeface="HY견고딕" pitchFamily="18" charset="-127"/>
                <a:ea typeface="HY견고딕" pitchFamily="18" charset="-127"/>
              </a:rPr>
              <a:t>어린양 혼인잔치</a:t>
            </a:r>
            <a:endParaRPr lang="en-US" altLang="ko-KR" sz="1100" dirty="0" smtClean="0">
              <a:solidFill>
                <a:srgbClr val="FF0000"/>
              </a:solidFill>
              <a:latin typeface="HY견고딕" pitchFamily="18" charset="-127"/>
              <a:ea typeface="HY견고딕" pitchFamily="18" charset="-127"/>
            </a:endParaRPr>
          </a:p>
          <a:p>
            <a:pPr marL="514350" indent="-514350">
              <a:lnSpc>
                <a:spcPct val="80000"/>
              </a:lnSpc>
              <a:buFont typeface="Wingdings" pitchFamily="2" charset="2"/>
              <a:buNone/>
              <a:defRPr/>
            </a:pPr>
            <a:r>
              <a:rPr lang="ko-KR" altLang="en-US" sz="2600" dirty="0" err="1" smtClean="0">
                <a:latin typeface="HY견고딕" pitchFamily="18" charset="-127"/>
                <a:ea typeface="HY견고딕" pitchFamily="18" charset="-127"/>
              </a:rPr>
              <a:t>참부모님의</a:t>
            </a:r>
            <a:r>
              <a:rPr lang="ko-KR" altLang="en-US" sz="2600" dirty="0" smtClean="0">
                <a:latin typeface="HY견고딕" pitchFamily="18" charset="-127"/>
                <a:ea typeface="HY견고딕" pitchFamily="18" charset="-127"/>
              </a:rPr>
              <a:t> 성혼</a:t>
            </a:r>
            <a:endParaRPr lang="en-US" altLang="ko-KR" sz="2600" dirty="0" smtClean="0">
              <a:latin typeface="HY견고딕" pitchFamily="18" charset="-127"/>
              <a:ea typeface="HY견고딕" pitchFamily="18" charset="-127"/>
            </a:endParaRPr>
          </a:p>
          <a:p>
            <a:pPr marL="514350" indent="-514350">
              <a:lnSpc>
                <a:spcPct val="80000"/>
              </a:lnSpc>
              <a:buFont typeface="Wingdings" pitchFamily="2" charset="2"/>
              <a:buNone/>
              <a:defRPr/>
            </a:pPr>
            <a:r>
              <a:rPr lang="en-US" altLang="ko-KR" sz="2600" dirty="0" smtClean="0">
                <a:latin typeface="HY견고딕" pitchFamily="18" charset="-127"/>
                <a:ea typeface="HY견고딕" pitchFamily="18" charset="-127"/>
              </a:rPr>
              <a:t>  1960.4.11 (</a:t>
            </a:r>
            <a:r>
              <a:rPr lang="ko-KR" altLang="en-US" sz="2600" dirty="0" smtClean="0">
                <a:latin typeface="HY견고딕" pitchFamily="18" charset="-127"/>
                <a:ea typeface="HY견고딕" pitchFamily="18" charset="-127"/>
              </a:rPr>
              <a:t>음</a:t>
            </a:r>
            <a:r>
              <a:rPr lang="en-US" altLang="ko-KR" sz="2600" dirty="0" smtClean="0">
                <a:latin typeface="HY견고딕" pitchFamily="18" charset="-127"/>
                <a:ea typeface="HY견고딕" pitchFamily="18" charset="-127"/>
              </a:rPr>
              <a:t>)3.16</a:t>
            </a:r>
            <a:r>
              <a:rPr lang="ko-KR" altLang="en-US" sz="2600" dirty="0" smtClean="0">
                <a:latin typeface="HY견고딕" pitchFamily="18" charset="-127"/>
                <a:ea typeface="HY견고딕" pitchFamily="18" charset="-127"/>
              </a:rPr>
              <a:t>  본부교회</a:t>
            </a:r>
            <a:endParaRPr lang="en-US" altLang="ko-KR" sz="2600" dirty="0" smtClean="0">
              <a:latin typeface="HY견고딕" pitchFamily="18" charset="-127"/>
              <a:ea typeface="HY견고딕" pitchFamily="18" charset="-127"/>
            </a:endParaRPr>
          </a:p>
          <a:p>
            <a:pPr marL="514350" indent="-514350">
              <a:lnSpc>
                <a:spcPct val="80000"/>
              </a:lnSpc>
              <a:buFont typeface="Wingdings" pitchFamily="2" charset="2"/>
              <a:buNone/>
              <a:defRPr/>
            </a:pPr>
            <a:r>
              <a:rPr lang="en-US" altLang="ko-KR" sz="2600" dirty="0" smtClean="0">
                <a:latin typeface="HY견고딕" pitchFamily="18" charset="-127"/>
                <a:ea typeface="HY견고딕" pitchFamily="18" charset="-127"/>
              </a:rPr>
              <a:t>  2003.2.6   (</a:t>
            </a:r>
            <a:r>
              <a:rPr lang="ko-KR" altLang="en-US" sz="2600" dirty="0" smtClean="0">
                <a:latin typeface="HY견고딕" pitchFamily="18" charset="-127"/>
                <a:ea typeface="HY견고딕" pitchFamily="18" charset="-127"/>
              </a:rPr>
              <a:t>음</a:t>
            </a:r>
            <a:r>
              <a:rPr lang="en-US" altLang="ko-KR" sz="2600" dirty="0" smtClean="0">
                <a:latin typeface="HY견고딕" pitchFamily="18" charset="-127"/>
                <a:ea typeface="HY견고딕" pitchFamily="18" charset="-127"/>
              </a:rPr>
              <a:t>)1.6</a:t>
            </a:r>
            <a:r>
              <a:rPr lang="ko-KR" altLang="en-US" sz="2600" dirty="0" smtClean="0">
                <a:latin typeface="HY견고딕" pitchFamily="18" charset="-127"/>
                <a:ea typeface="HY견고딕" pitchFamily="18" charset="-127"/>
              </a:rPr>
              <a:t>    </a:t>
            </a:r>
            <a:r>
              <a:rPr lang="ko-KR" altLang="en-US" sz="2600" dirty="0" err="1" smtClean="0">
                <a:latin typeface="HY견고딕" pitchFamily="18" charset="-127"/>
                <a:ea typeface="HY견고딕" pitchFamily="18" charset="-127"/>
              </a:rPr>
              <a:t>천왕궁</a:t>
            </a:r>
            <a:endParaRPr lang="en-US" altLang="ko-KR" sz="2600" dirty="0" smtClean="0">
              <a:latin typeface="HY견고딕" pitchFamily="18" charset="-127"/>
              <a:ea typeface="HY견고딕" pitchFamily="18" charset="-127"/>
            </a:endParaRPr>
          </a:p>
          <a:p>
            <a:pPr marL="514350" indent="-514350">
              <a:lnSpc>
                <a:spcPct val="80000"/>
              </a:lnSpc>
              <a:buFont typeface="Wingdings" pitchFamily="2" charset="2"/>
              <a:buNone/>
              <a:defRPr/>
            </a:pPr>
            <a:r>
              <a:rPr lang="en-US" altLang="ko-KR" sz="2600" dirty="0" smtClean="0">
                <a:latin typeface="HY견고딕" pitchFamily="18" charset="-127"/>
                <a:ea typeface="HY견고딕" pitchFamily="18" charset="-127"/>
              </a:rPr>
              <a:t>  2013.2.22 (</a:t>
            </a:r>
            <a:r>
              <a:rPr lang="ko-KR" altLang="en-US" sz="2600" dirty="0" err="1" smtClean="0">
                <a:latin typeface="HY견고딕" pitchFamily="18" charset="-127"/>
                <a:ea typeface="HY견고딕" pitchFamily="18" charset="-127"/>
              </a:rPr>
              <a:t>천일국</a:t>
            </a:r>
            <a:r>
              <a:rPr lang="ko-KR" altLang="en-US" sz="2600" dirty="0" smtClean="0">
                <a:latin typeface="HY견고딕" pitchFamily="18" charset="-127"/>
                <a:ea typeface="HY견고딕" pitchFamily="18" charset="-127"/>
              </a:rPr>
              <a:t> 원년</a:t>
            </a:r>
            <a:r>
              <a:rPr lang="en-US" altLang="ko-KR" sz="2600" dirty="0" smtClean="0">
                <a:latin typeface="HY견고딕" pitchFamily="18" charset="-127"/>
                <a:ea typeface="HY견고딕" pitchFamily="18" charset="-127"/>
              </a:rPr>
              <a:t>)1.13</a:t>
            </a:r>
            <a:r>
              <a:rPr lang="en-US" altLang="ko-KR" sz="2800" dirty="0" smtClean="0">
                <a:latin typeface="HY견고딕" pitchFamily="18" charset="-127"/>
                <a:ea typeface="HY견고딕" pitchFamily="18" charset="-127"/>
              </a:rPr>
              <a:t>     </a:t>
            </a:r>
          </a:p>
          <a:p>
            <a:pPr marL="514350" indent="-514350">
              <a:lnSpc>
                <a:spcPct val="80000"/>
              </a:lnSpc>
              <a:buFont typeface="Wingdings" pitchFamily="2" charset="2"/>
              <a:buNone/>
              <a:defRPr/>
            </a:pPr>
            <a:r>
              <a:rPr lang="en-US" altLang="ko-KR" sz="2800" dirty="0" smtClean="0">
                <a:latin typeface="HY견고딕" pitchFamily="18" charset="-127"/>
                <a:ea typeface="HY견고딕" pitchFamily="18" charset="-127"/>
              </a:rPr>
              <a:t>                  </a:t>
            </a:r>
            <a:r>
              <a:rPr lang="ko-KR" altLang="en-US" sz="2600" dirty="0" err="1" smtClean="0">
                <a:latin typeface="HY견고딕" pitchFamily="18" charset="-127"/>
                <a:ea typeface="HY견고딕" pitchFamily="18" charset="-127"/>
              </a:rPr>
              <a:t>청심평화월드센타</a:t>
            </a:r>
            <a:r>
              <a:rPr lang="en-US" altLang="ko-KR" sz="2600" dirty="0" smtClean="0">
                <a:latin typeface="HY견고딕" pitchFamily="18" charset="-127"/>
                <a:ea typeface="HY견고딕" pitchFamily="18" charset="-127"/>
              </a:rPr>
              <a:t> </a:t>
            </a:r>
            <a:endParaRPr lang="en-US" altLang="ko-KR" dirty="0" smtClean="0">
              <a:latin typeface="HY견고딕" pitchFamily="18" charset="-127"/>
              <a:ea typeface="HY견고딕" pitchFamily="18" charset="-127"/>
            </a:endParaRPr>
          </a:p>
          <a:p>
            <a:pPr marL="514350" indent="-514350">
              <a:lnSpc>
                <a:spcPct val="80000"/>
              </a:lnSpc>
              <a:buFont typeface="Wingdings" pitchFamily="2" charset="2"/>
              <a:buNone/>
              <a:defRPr/>
            </a:pPr>
            <a:r>
              <a:rPr lang="en-US" altLang="ko-KR" dirty="0" smtClean="0">
                <a:latin typeface="HY견고딕" pitchFamily="18" charset="-127"/>
                <a:ea typeface="HY견고딕" pitchFamily="18" charset="-127"/>
              </a:rPr>
              <a:t>    </a:t>
            </a:r>
            <a:r>
              <a:rPr lang="ko-KR" altLang="en-US" sz="1800" dirty="0" err="1" smtClean="0">
                <a:latin typeface="HY견고딕" pitchFamily="18" charset="-127"/>
                <a:ea typeface="HY견고딕" pitchFamily="18" charset="-127"/>
              </a:rPr>
              <a:t>참아버님</a:t>
            </a:r>
            <a:r>
              <a:rPr lang="ko-KR" altLang="en-US" sz="1800" dirty="0" smtClean="0">
                <a:latin typeface="HY견고딕" pitchFamily="18" charset="-127"/>
                <a:ea typeface="HY견고딕" pitchFamily="18" charset="-127"/>
              </a:rPr>
              <a:t> </a:t>
            </a:r>
            <a:r>
              <a:rPr lang="en-US" altLang="ko-KR" sz="1800" dirty="0" smtClean="0">
                <a:latin typeface="HY견고딕" pitchFamily="18" charset="-127"/>
                <a:ea typeface="HY견고딕" pitchFamily="18" charset="-127"/>
              </a:rPr>
              <a:t>14</a:t>
            </a:r>
            <a:r>
              <a:rPr lang="ko-KR" altLang="en-US" sz="1800" dirty="0" smtClean="0">
                <a:latin typeface="HY견고딕" pitchFamily="18" charset="-127"/>
                <a:ea typeface="HY견고딕" pitchFamily="18" charset="-127"/>
              </a:rPr>
              <a:t>년 노정기반 </a:t>
            </a:r>
            <a:endParaRPr lang="en-US" altLang="ko-KR" sz="1600" dirty="0" smtClean="0">
              <a:latin typeface="HY견고딕" pitchFamily="18" charset="-127"/>
              <a:ea typeface="HY견고딕" pitchFamily="18" charset="-127"/>
            </a:endParaRPr>
          </a:p>
          <a:p>
            <a:pPr marL="914400" lvl="1" indent="-457200">
              <a:lnSpc>
                <a:spcPct val="80000"/>
              </a:lnSpc>
              <a:buFont typeface="Wingdings" pitchFamily="2" charset="2"/>
              <a:buNone/>
              <a:defRPr/>
            </a:pPr>
            <a:r>
              <a:rPr lang="ko-KR" altLang="en-US" sz="1800" dirty="0" smtClean="0">
                <a:latin typeface="HY견고딕" pitchFamily="18" charset="-127"/>
                <a:ea typeface="HY견고딕" pitchFamily="18" charset="-127"/>
              </a:rPr>
              <a:t> 제</a:t>
            </a:r>
            <a:r>
              <a:rPr lang="en-US" altLang="ko-KR" sz="1800" dirty="0" smtClean="0">
                <a:latin typeface="HY견고딕" pitchFamily="18" charset="-127"/>
                <a:ea typeface="HY견고딕" pitchFamily="18" charset="-127"/>
              </a:rPr>
              <a:t>1</a:t>
            </a:r>
            <a:r>
              <a:rPr lang="ko-KR" altLang="en-US" sz="1800" dirty="0" err="1" smtClean="0">
                <a:latin typeface="HY견고딕" pitchFamily="18" charset="-127"/>
                <a:ea typeface="HY견고딕" pitchFamily="18" charset="-127"/>
              </a:rPr>
              <a:t>차식</a:t>
            </a:r>
            <a:r>
              <a:rPr lang="ko-KR" altLang="en-US" sz="1800" dirty="0" smtClean="0">
                <a:latin typeface="HY견고딕" pitchFamily="18" charset="-127"/>
                <a:ea typeface="HY견고딕" pitchFamily="18" charset="-127"/>
              </a:rPr>
              <a:t> 탕감복귀 부모의식</a:t>
            </a:r>
            <a:endParaRPr lang="en-US" altLang="ko-KR" sz="1800" dirty="0" smtClean="0">
              <a:latin typeface="HY견고딕" pitchFamily="18" charset="-127"/>
              <a:ea typeface="HY견고딕" pitchFamily="18" charset="-127"/>
            </a:endParaRPr>
          </a:p>
          <a:p>
            <a:pPr marL="914400" lvl="1" indent="-457200">
              <a:lnSpc>
                <a:spcPct val="80000"/>
              </a:lnSpc>
              <a:buFont typeface="Wingdings" pitchFamily="2" charset="2"/>
              <a:buNone/>
              <a:defRPr/>
            </a:pPr>
            <a:r>
              <a:rPr lang="ko-KR" altLang="en-US" sz="1800" dirty="0" smtClean="0">
                <a:latin typeface="HY견고딕" pitchFamily="18" charset="-127"/>
                <a:ea typeface="HY견고딕" pitchFamily="18" charset="-127"/>
              </a:rPr>
              <a:t> 제</a:t>
            </a:r>
            <a:r>
              <a:rPr lang="en-US" altLang="ko-KR" sz="1800" dirty="0" smtClean="0">
                <a:latin typeface="HY견고딕" pitchFamily="18" charset="-127"/>
                <a:ea typeface="HY견고딕" pitchFamily="18" charset="-127"/>
              </a:rPr>
              <a:t>2</a:t>
            </a:r>
            <a:r>
              <a:rPr lang="ko-KR" altLang="en-US" sz="1800" dirty="0" err="1" smtClean="0">
                <a:latin typeface="HY견고딕" pitchFamily="18" charset="-127"/>
                <a:ea typeface="HY견고딕" pitchFamily="18" charset="-127"/>
              </a:rPr>
              <a:t>차식</a:t>
            </a:r>
            <a:r>
              <a:rPr lang="ko-KR" altLang="en-US" sz="1800" dirty="0" smtClean="0">
                <a:latin typeface="HY견고딕" pitchFamily="18" charset="-127"/>
                <a:ea typeface="HY견고딕" pitchFamily="18" charset="-127"/>
              </a:rPr>
              <a:t> 영광의 부모의식</a:t>
            </a:r>
            <a:r>
              <a:rPr lang="en-US" altLang="ko-KR" sz="1800" dirty="0" smtClean="0">
                <a:latin typeface="HY견고딕" pitchFamily="18" charset="-127"/>
                <a:ea typeface="HY견고딕" pitchFamily="18" charset="-127"/>
              </a:rPr>
              <a:t> </a:t>
            </a:r>
            <a:endParaRPr lang="en-US" altLang="ko-KR" sz="2000" dirty="0" smtClean="0">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16</a:t>
            </a:fld>
            <a:endParaRPr lang="ko-KR" altLang="en-US"/>
          </a:p>
        </p:txBody>
      </p:sp>
    </p:spTree>
    <p:extLst>
      <p:ext uri="{BB962C8B-B14F-4D97-AF65-F5344CB8AC3E}">
        <p14:creationId xmlns:p14="http://schemas.microsoft.com/office/powerpoint/2010/main" val="55684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smtClean="0">
                <a:solidFill>
                  <a:srgbClr val="FF0000"/>
                </a:solidFill>
                <a:latin typeface="HY견고딕" pitchFamily="18" charset="-127"/>
                <a:ea typeface="HY견고딕" pitchFamily="18" charset="-127"/>
              </a:rPr>
              <a:t>계</a:t>
            </a:r>
            <a:r>
              <a:rPr lang="en-US" altLang="ko-KR" sz="1200" baseline="0" dirty="0" smtClean="0">
                <a:solidFill>
                  <a:srgbClr val="FF0000"/>
                </a:solidFill>
                <a:latin typeface="HY견고딕" pitchFamily="18" charset="-127"/>
                <a:ea typeface="HY견고딕" pitchFamily="18" charset="-127"/>
              </a:rPr>
              <a:t> </a:t>
            </a:r>
            <a:r>
              <a:rPr lang="en-US" altLang="ko-KR" sz="1200" dirty="0" smtClean="0">
                <a:solidFill>
                  <a:srgbClr val="FF0000"/>
                </a:solidFill>
                <a:latin typeface="HY견고딕" pitchFamily="18" charset="-127"/>
                <a:ea typeface="HY견고딕" pitchFamily="18" charset="-127"/>
              </a:rPr>
              <a:t>20:6 </a:t>
            </a:r>
            <a:r>
              <a:rPr lang="ko-KR" altLang="en-US" sz="1200" dirty="0" smtClean="0">
                <a:solidFill>
                  <a:srgbClr val="FF0000"/>
                </a:solidFill>
                <a:latin typeface="HY견고딕" pitchFamily="18" charset="-127"/>
                <a:ea typeface="HY견고딕" pitchFamily="18" charset="-127"/>
              </a:rPr>
              <a:t>千年王國</a:t>
            </a:r>
            <a:r>
              <a:rPr lang="en-US" altLang="ko-KR" sz="1200" dirty="0" smtClean="0">
                <a:latin typeface="HY견고딕" pitchFamily="18" charset="-127"/>
                <a:ea typeface="HY견고딕" pitchFamily="18" charset="-127"/>
              </a:rPr>
              <a:t/>
            </a:r>
            <a:br>
              <a:rPr lang="en-US" altLang="ko-KR" sz="1200" dirty="0" smtClean="0">
                <a:latin typeface="HY견고딕" pitchFamily="18" charset="-127"/>
                <a:ea typeface="HY견고딕" pitchFamily="18" charset="-127"/>
              </a:rPr>
            </a:br>
            <a:r>
              <a:rPr lang="ko-KR" altLang="en-US" sz="1200" dirty="0" smtClean="0">
                <a:latin typeface="HY견고딕" pitchFamily="18" charset="-127"/>
                <a:ea typeface="HY견고딕" pitchFamily="18" charset="-127"/>
              </a:rPr>
              <a:t> </a:t>
            </a:r>
            <a:r>
              <a:rPr lang="ko-KR" altLang="en-US" sz="1200" dirty="0" err="1" smtClean="0">
                <a:latin typeface="HY견고딕" pitchFamily="18" charset="-127"/>
                <a:ea typeface="HY견고딕" pitchFamily="18" charset="-127"/>
              </a:rPr>
              <a:t>基元節</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 </a:t>
            </a:r>
            <a:r>
              <a:rPr lang="ko-KR" altLang="en-US" sz="1200" dirty="0" err="1" smtClean="0">
                <a:latin typeface="HY견고딕" pitchFamily="18" charset="-127"/>
                <a:ea typeface="HY견고딕" pitchFamily="18" charset="-127"/>
              </a:rPr>
              <a:t>天一國</a:t>
            </a:r>
            <a:r>
              <a:rPr lang="ko-KR" altLang="en-US" sz="1200" dirty="0" smtClean="0">
                <a:latin typeface="HY견고딕" pitchFamily="18" charset="-127"/>
                <a:ea typeface="HY견고딕" pitchFamily="18" charset="-127"/>
              </a:rPr>
              <a:t> 開國 記念日</a:t>
            </a:r>
            <a:endParaRPr lang="en-US" altLang="ko-KR" sz="1200" dirty="0" smtClean="0">
              <a:latin typeface="HY견고딕" pitchFamily="18" charset="-127"/>
              <a:ea typeface="HY견고딕" pitchFamily="18" charset="-127"/>
            </a:endParaRPr>
          </a:p>
          <a:p>
            <a:endParaRPr lang="en-US" altLang="ko-KR" sz="1200" dirty="0" smtClean="0">
              <a:latin typeface="HY견고딕" pitchFamily="18" charset="-127"/>
              <a:ea typeface="HY견고딕" pitchFamily="18" charset="-127"/>
            </a:endParaRPr>
          </a:p>
          <a:p>
            <a:pPr algn="l"/>
            <a:r>
              <a:rPr lang="ko-KR" altLang="en-US" sz="1200" dirty="0" err="1" smtClean="0">
                <a:latin typeface="HY견고딕" pitchFamily="18" charset="-127"/>
                <a:ea typeface="HY견고딕" pitchFamily="18" charset="-127"/>
              </a:rPr>
              <a:t>天一國</a:t>
            </a:r>
            <a:r>
              <a:rPr lang="ko-KR" altLang="en-US" sz="1200" dirty="0" smtClean="0">
                <a:latin typeface="HY견고딕" pitchFamily="18" charset="-127"/>
                <a:ea typeface="HY견고딕" pitchFamily="18" charset="-127"/>
              </a:rPr>
              <a:t> 두 사람이 하나되는 나라</a:t>
            </a:r>
            <a:endParaRPr lang="en-US" altLang="ko-KR" sz="1200" dirty="0" smtClean="0">
              <a:latin typeface="HY견고딕" pitchFamily="18" charset="-127"/>
              <a:ea typeface="HY견고딕" pitchFamily="18" charset="-127"/>
            </a:endParaRPr>
          </a:p>
          <a:p>
            <a:pPr algn="l"/>
            <a:r>
              <a:rPr lang="ko-KR" altLang="en-US" sz="1200" dirty="0" smtClean="0">
                <a:latin typeface="HY견고딕" pitchFamily="18" charset="-127"/>
                <a:ea typeface="HY견고딕" pitchFamily="18" charset="-127"/>
              </a:rPr>
              <a:t>個人的 </a:t>
            </a:r>
            <a:r>
              <a:rPr lang="ko-KR" altLang="en-US" sz="1200" dirty="0" err="1" smtClean="0">
                <a:latin typeface="HY견고딕" pitchFamily="18" charset="-127"/>
                <a:ea typeface="HY견고딕" pitchFamily="18" charset="-127"/>
              </a:rPr>
              <a:t>天一國</a:t>
            </a:r>
            <a:endParaRPr lang="en-US" altLang="ko-KR" sz="1200" dirty="0" smtClean="0">
              <a:latin typeface="HY견고딕" pitchFamily="18" charset="-127"/>
              <a:ea typeface="HY견고딕" pitchFamily="18" charset="-127"/>
            </a:endParaRPr>
          </a:p>
          <a:p>
            <a:pPr algn="l"/>
            <a:r>
              <a:rPr lang="ko-KR" altLang="en-US" sz="1200" dirty="0" smtClean="0">
                <a:latin typeface="HY견고딕" pitchFamily="18" charset="-127"/>
                <a:ea typeface="HY견고딕" pitchFamily="18" charset="-127"/>
              </a:rPr>
              <a:t>夫婦의 </a:t>
            </a:r>
            <a:r>
              <a:rPr lang="ko-KR" altLang="en-US" sz="1200" dirty="0" err="1" smtClean="0">
                <a:latin typeface="HY견고딕" pitchFamily="18" charset="-127"/>
                <a:ea typeface="HY견고딕" pitchFamily="18" charset="-127"/>
              </a:rPr>
              <a:t>天一國</a:t>
            </a:r>
            <a:endParaRPr lang="en-US" altLang="ko-KR" sz="1200" dirty="0" smtClean="0">
              <a:latin typeface="HY견고딕" pitchFamily="18" charset="-127"/>
              <a:ea typeface="HY견고딕" pitchFamily="18" charset="-127"/>
            </a:endParaRPr>
          </a:p>
          <a:p>
            <a:pPr algn="l"/>
            <a:r>
              <a:rPr lang="ko-KR" altLang="en-US" sz="1200" dirty="0" smtClean="0">
                <a:latin typeface="HY견고딕" pitchFamily="18" charset="-127"/>
                <a:ea typeface="HY견고딕" pitchFamily="18" charset="-127"/>
              </a:rPr>
              <a:t>家庭의 </a:t>
            </a:r>
            <a:r>
              <a:rPr lang="ko-KR" altLang="en-US" sz="1200" dirty="0" err="1" smtClean="0">
                <a:latin typeface="HY견고딕" pitchFamily="18" charset="-127"/>
                <a:ea typeface="HY견고딕" pitchFamily="18" charset="-127"/>
              </a:rPr>
              <a:t>天一國</a:t>
            </a:r>
            <a:endParaRPr lang="en-US" altLang="ko-KR" sz="1200" dirty="0" smtClean="0">
              <a:latin typeface="HY견고딕" pitchFamily="18" charset="-127"/>
              <a:ea typeface="HY견고딕" pitchFamily="18" charset="-127"/>
            </a:endParaRPr>
          </a:p>
          <a:p>
            <a:pPr algn="l"/>
            <a:r>
              <a:rPr lang="ko-KR" altLang="en-US" sz="1200" dirty="0" smtClean="0">
                <a:latin typeface="HY견고딕" pitchFamily="18" charset="-127"/>
                <a:ea typeface="HY견고딕" pitchFamily="18" charset="-127"/>
              </a:rPr>
              <a:t>敎會의 </a:t>
            </a:r>
            <a:r>
              <a:rPr lang="ko-KR" altLang="en-US" sz="1200" dirty="0" err="1" smtClean="0">
                <a:latin typeface="HY견고딕" pitchFamily="18" charset="-127"/>
                <a:ea typeface="HY견고딕" pitchFamily="18" charset="-127"/>
              </a:rPr>
              <a:t>天一國</a:t>
            </a:r>
            <a:endParaRPr lang="en-US" altLang="ko-KR" sz="1200" dirty="0" smtClean="0">
              <a:latin typeface="HY견고딕" pitchFamily="18" charset="-127"/>
              <a:ea typeface="HY견고딕" pitchFamily="18" charset="-127"/>
            </a:endParaRPr>
          </a:p>
          <a:p>
            <a:pPr algn="l"/>
            <a:r>
              <a:rPr lang="ko-KR" altLang="en-US" sz="1200" dirty="0" smtClean="0">
                <a:latin typeface="HY견고딕" pitchFamily="18" charset="-127"/>
                <a:ea typeface="HY견고딕" pitchFamily="18" charset="-127"/>
              </a:rPr>
              <a:t>市 郡 區의 </a:t>
            </a:r>
            <a:r>
              <a:rPr lang="ko-KR" altLang="en-US" sz="1200" dirty="0" err="1" smtClean="0">
                <a:latin typeface="HY견고딕" pitchFamily="18" charset="-127"/>
                <a:ea typeface="HY견고딕" pitchFamily="18" charset="-127"/>
              </a:rPr>
              <a:t>天一國</a:t>
            </a:r>
            <a:endParaRPr lang="en-US" altLang="ko-KR" sz="1200" dirty="0" smtClean="0">
              <a:latin typeface="HY견고딕" pitchFamily="18" charset="-127"/>
              <a:ea typeface="HY견고딕" pitchFamily="18" charset="-127"/>
            </a:endParaRPr>
          </a:p>
          <a:p>
            <a:pPr algn="l"/>
            <a:r>
              <a:rPr lang="ko-KR" altLang="en-US" sz="1200" dirty="0" smtClean="0">
                <a:latin typeface="HY견고딕" pitchFamily="18" charset="-127"/>
                <a:ea typeface="HY견고딕" pitchFamily="18" charset="-127"/>
              </a:rPr>
              <a:t>國家 世界的 </a:t>
            </a:r>
            <a:r>
              <a:rPr lang="ko-KR" altLang="en-US" sz="1200" dirty="0" err="1" smtClean="0">
                <a:latin typeface="HY견고딕" pitchFamily="18" charset="-127"/>
                <a:ea typeface="HY견고딕" pitchFamily="18" charset="-127"/>
              </a:rPr>
              <a:t>天一國</a:t>
            </a:r>
            <a:endParaRPr lang="ko-KR" altLang="en-US" sz="1200" dirty="0" smtClean="0">
              <a:latin typeface="HY견고딕" pitchFamily="18" charset="-127"/>
              <a:ea typeface="HY견고딕" pitchFamily="18" charset="-127"/>
            </a:endParaRPr>
          </a:p>
          <a:p>
            <a:pPr algn="l"/>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17</a:t>
            </a:fld>
            <a:endParaRPr lang="ko-KR" altLang="en-US"/>
          </a:p>
        </p:txBody>
      </p:sp>
    </p:spTree>
    <p:extLst>
      <p:ext uri="{BB962C8B-B14F-4D97-AF65-F5344CB8AC3E}">
        <p14:creationId xmlns:p14="http://schemas.microsoft.com/office/powerpoint/2010/main" val="2679467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sz="1050" dirty="0" smtClean="0">
                <a:latin typeface="HY견고딕" pitchFamily="18" charset="-127"/>
                <a:ea typeface="HY견고딕" pitchFamily="18" charset="-127"/>
              </a:rPr>
              <a:t>천년왕국을 </a:t>
            </a:r>
            <a:r>
              <a:rPr lang="ko-KR" altLang="en-US" sz="1050" dirty="0" err="1" smtClean="0">
                <a:latin typeface="HY견고딕" pitchFamily="18" charset="-127"/>
                <a:ea typeface="HY견고딕" pitchFamily="18" charset="-127"/>
              </a:rPr>
              <a:t>천일국으로</a:t>
            </a:r>
            <a:r>
              <a:rPr lang="ko-KR" altLang="en-US" sz="1050" dirty="0" smtClean="0">
                <a:latin typeface="HY견고딕" pitchFamily="18" charset="-127"/>
                <a:ea typeface="HY견고딕" pitchFamily="18" charset="-127"/>
              </a:rPr>
              <a:t> 창건하신</a:t>
            </a:r>
            <a:r>
              <a:rPr lang="en-US" altLang="ko-KR" sz="1050" dirty="0" smtClean="0">
                <a:latin typeface="HY견고딕" pitchFamily="18" charset="-127"/>
                <a:ea typeface="HY견고딕" pitchFamily="18" charset="-127"/>
              </a:rPr>
              <a:t> </a:t>
            </a:r>
            <a:r>
              <a:rPr lang="ko-KR" altLang="en-US" sz="1050" dirty="0" smtClean="0">
                <a:latin typeface="HY견고딕" pitchFamily="18" charset="-127"/>
                <a:ea typeface="HY견고딕" pitchFamily="18" charset="-127"/>
              </a:rPr>
              <a:t>문선명총재는 </a:t>
            </a:r>
            <a:r>
              <a:rPr lang="en-US" altLang="ko-KR" sz="1200" dirty="0" smtClean="0">
                <a:latin typeface="HY견고딕" pitchFamily="18" charset="-127"/>
                <a:ea typeface="HY견고딕" pitchFamily="18" charset="-127"/>
              </a:rPr>
              <a:t/>
            </a:r>
            <a:br>
              <a:rPr lang="en-US" altLang="ko-KR" sz="1200" dirty="0" smtClean="0">
                <a:latin typeface="HY견고딕" pitchFamily="18" charset="-127"/>
                <a:ea typeface="HY견고딕" pitchFamily="18" charset="-127"/>
              </a:rPr>
            </a:br>
            <a:r>
              <a:rPr lang="ko-KR" altLang="en-US" sz="1200" dirty="0" smtClean="0">
                <a:latin typeface="HY견고딕" pitchFamily="18" charset="-127"/>
                <a:ea typeface="HY견고딕" pitchFamily="18" charset="-127"/>
              </a:rPr>
              <a:t>재림메시아</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 인류 </a:t>
            </a:r>
            <a:r>
              <a:rPr lang="ko-KR" altLang="en-US" sz="1200" dirty="0" err="1" smtClean="0">
                <a:latin typeface="HY견고딕" pitchFamily="18" charset="-127"/>
                <a:ea typeface="HY견고딕" pitchFamily="18" charset="-127"/>
              </a:rPr>
              <a:t>참부모요</a:t>
            </a:r>
            <a:r>
              <a:rPr lang="ko-KR" altLang="en-US" sz="1200" dirty="0" smtClean="0">
                <a:latin typeface="HY견고딕" pitchFamily="18" charset="-127"/>
                <a:ea typeface="HY견고딕" pitchFamily="18" charset="-127"/>
              </a:rPr>
              <a:t>    천주 </a:t>
            </a:r>
            <a:r>
              <a:rPr lang="ko-KR" altLang="en-US" sz="1200" dirty="0" err="1" smtClean="0">
                <a:latin typeface="HY견고딕" pitchFamily="18" charset="-127"/>
                <a:ea typeface="HY견고딕" pitchFamily="18" charset="-127"/>
              </a:rPr>
              <a:t>평화왕이시다</a:t>
            </a:r>
            <a:r>
              <a:rPr lang="en-US" altLang="ko-KR" sz="1200" dirty="0" smtClean="0">
                <a:latin typeface="HY견고딕" pitchFamily="18" charset="-127"/>
                <a:ea typeface="HY견고딕" pitchFamily="18" charset="-127"/>
              </a:rPr>
              <a:t>.</a:t>
            </a:r>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18</a:t>
            </a:fld>
            <a:endParaRPr lang="ko-K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075" y="746125"/>
            <a:ext cx="6613525" cy="3721100"/>
          </a:xfrm>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19</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smtClean="0">
                <a:latin typeface="HY견고딕" pitchFamily="18" charset="-127"/>
                <a:ea typeface="HY견고딕" pitchFamily="18" charset="-127"/>
              </a:rPr>
              <a:t>동시성으로 본 예수님과 문선명총재</a:t>
            </a:r>
            <a:endParaRPr lang="en-US" altLang="ko-KR" sz="12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0" dirty="0" smtClean="0">
                <a:latin typeface="HY견고딕" pitchFamily="18" charset="-127"/>
                <a:ea typeface="HY견고딕" pitchFamily="18" charset="-127"/>
              </a:rPr>
              <a:t>하나님아들 예수</a:t>
            </a:r>
          </a:p>
          <a:p>
            <a:r>
              <a:rPr lang="en-US" altLang="ko-KR" dirty="0" smtClean="0">
                <a:latin typeface="HY견고딕" pitchFamily="18" charset="-127"/>
                <a:ea typeface="HY견고딕" pitchFamily="18" charset="-127"/>
              </a:rPr>
              <a:t>-</a:t>
            </a:r>
            <a:r>
              <a:rPr lang="ko-KR" altLang="en-US" dirty="0" err="1" smtClean="0">
                <a:latin typeface="HY견고딕" pitchFamily="18" charset="-127"/>
                <a:ea typeface="HY견고딕" pitchFamily="18" charset="-127"/>
              </a:rPr>
              <a:t>세례요한의</a:t>
            </a:r>
            <a:r>
              <a:rPr lang="ko-KR" altLang="en-US" dirty="0" smtClean="0">
                <a:latin typeface="HY견고딕" pitchFamily="18" charset="-127"/>
                <a:ea typeface="HY견고딕" pitchFamily="18" charset="-127"/>
              </a:rPr>
              <a:t> 증언</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-3</a:t>
            </a:r>
            <a:r>
              <a:rPr lang="ko-KR" altLang="en-US" dirty="0" smtClean="0">
                <a:latin typeface="HY견고딕" pitchFamily="18" charset="-127"/>
                <a:ea typeface="HY견고딕" pitchFamily="18" charset="-127"/>
              </a:rPr>
              <a:t>년 </a:t>
            </a:r>
            <a:r>
              <a:rPr lang="ko-KR" altLang="en-US" dirty="0" err="1" smtClean="0">
                <a:latin typeface="HY견고딕" pitchFamily="18" charset="-127"/>
                <a:ea typeface="HY견고딕" pitchFamily="18" charset="-127"/>
              </a:rPr>
              <a:t>공생애</a:t>
            </a:r>
            <a:endParaRPr lang="en-US" altLang="ko-KR" dirty="0" smtClean="0">
              <a:latin typeface="HY견고딕" pitchFamily="18" charset="-127"/>
              <a:ea typeface="HY견고딕" pitchFamily="18" charset="-127"/>
            </a:endParaRPr>
          </a:p>
          <a:p>
            <a:r>
              <a:rPr lang="en-US" altLang="ko-KR"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a:t>
            </a:r>
            <a:r>
              <a:rPr lang="ko-KR" altLang="en-US"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베드로의 신앙고백</a:t>
            </a:r>
            <a:endParaRPr lang="en-US" altLang="ko-KR"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smtClean="0">
                <a:latin typeface="HY견고딕" pitchFamily="18" charset="-127"/>
                <a:ea typeface="HY견고딕" pitchFamily="18" charset="-127"/>
              </a:rPr>
              <a:t>예수님의 십자가</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smtClean="0">
                <a:latin typeface="HY견고딕" pitchFamily="18" charset="-127"/>
                <a:ea typeface="HY견고딕" pitchFamily="18" charset="-127"/>
              </a:rPr>
              <a:t>예수님의 부활</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err="1" smtClean="0">
                <a:latin typeface="HY견고딕" pitchFamily="18" charset="-127"/>
                <a:ea typeface="HY견고딕" pitchFamily="18" charset="-127"/>
              </a:rPr>
              <a:t>오순절이후</a:t>
            </a:r>
            <a:r>
              <a:rPr lang="ko-KR" altLang="en-US" dirty="0" smtClean="0">
                <a:latin typeface="HY견고딕" pitchFamily="18" charset="-127"/>
                <a:ea typeface="HY견고딕" pitchFamily="18" charset="-127"/>
              </a:rPr>
              <a:t> 성령역사</a:t>
            </a:r>
          </a:p>
          <a:p>
            <a:endParaRPr lang="en-US" altLang="ko-KR"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0" dirty="0" err="1" smtClean="0">
                <a:latin typeface="HY견고딕" pitchFamily="18" charset="-127"/>
                <a:ea typeface="HY견고딕" pitchFamily="18" charset="-127"/>
              </a:rPr>
              <a:t>천지인참부모님</a:t>
            </a:r>
            <a:r>
              <a:rPr lang="ko-KR" altLang="en-US" b="0" dirty="0" smtClean="0">
                <a:latin typeface="HY견고딕" pitchFamily="18" charset="-127"/>
                <a:ea typeface="HY견고딕" pitchFamily="18" charset="-127"/>
              </a:rPr>
              <a:t> 문선명총재</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smtClean="0">
                <a:latin typeface="HY견고딕" pitchFamily="18" charset="-127"/>
                <a:ea typeface="HY견고딕" pitchFamily="18" charset="-127"/>
              </a:rPr>
              <a:t>이스라엘수도원장의 증언</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smtClean="0">
                <a:latin typeface="HY견고딕" pitchFamily="18" charset="-127"/>
                <a:ea typeface="HY견고딕" pitchFamily="18" charset="-127"/>
              </a:rPr>
              <a:t>메시아 </a:t>
            </a:r>
            <a:r>
              <a:rPr lang="ko-KR" altLang="en-US" dirty="0" err="1" smtClean="0">
                <a:latin typeface="HY견고딕" pitchFamily="18" charset="-127"/>
                <a:ea typeface="HY견고딕" pitchFamily="18" charset="-127"/>
              </a:rPr>
              <a:t>참부모</a:t>
            </a:r>
            <a:r>
              <a:rPr lang="ko-KR" altLang="en-US" dirty="0" smtClean="0">
                <a:latin typeface="HY견고딕" pitchFamily="18" charset="-127"/>
                <a:ea typeface="HY견고딕" pitchFamily="18" charset="-127"/>
              </a:rPr>
              <a:t> </a:t>
            </a:r>
            <a:r>
              <a:rPr lang="ko-KR" altLang="en-US" dirty="0" err="1" smtClean="0">
                <a:latin typeface="HY견고딕" pitchFamily="18" charset="-127"/>
                <a:ea typeface="HY견고딕" pitchFamily="18" charset="-127"/>
              </a:rPr>
              <a:t>평화왕</a:t>
            </a:r>
            <a:endParaRPr lang="en-US" altLang="ko-KR" dirty="0" smtClean="0">
              <a:latin typeface="HY견고딕" pitchFamily="18" charset="-127"/>
              <a:ea typeface="HY견고딕" pitchFamily="18" charset="-127"/>
            </a:endParaRPr>
          </a:p>
          <a:p>
            <a:r>
              <a:rPr lang="en-US" altLang="ko-KR"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a:t>
            </a:r>
            <a:r>
              <a:rPr lang="ko-KR" altLang="en-US"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우리의 신앙고백</a:t>
            </a:r>
            <a:endParaRPr lang="en-US" altLang="ko-KR"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smtClean="0">
                <a:latin typeface="HY견고딕" pitchFamily="18" charset="-127"/>
                <a:ea typeface="HY견고딕" pitchFamily="18" charset="-127"/>
              </a:rPr>
              <a:t>문선명총재 성화</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err="1" smtClean="0">
                <a:latin typeface="HY견고딕" pitchFamily="18" charset="-127"/>
                <a:ea typeface="HY견고딕" pitchFamily="18" charset="-127"/>
              </a:rPr>
              <a:t>진성덕황제</a:t>
            </a:r>
            <a:r>
              <a:rPr lang="ko-KR" altLang="en-US" dirty="0" smtClean="0">
                <a:latin typeface="HY견고딕" pitchFamily="18" charset="-127"/>
                <a:ea typeface="HY견고딕" pitchFamily="18" charset="-127"/>
              </a:rPr>
              <a:t> 성탄</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err="1" smtClean="0">
                <a:latin typeface="HY견고딕" pitchFamily="18" charset="-127"/>
                <a:ea typeface="HY견고딕" pitchFamily="18" charset="-127"/>
              </a:rPr>
              <a:t>기원절이후</a:t>
            </a:r>
            <a:r>
              <a:rPr lang="ko-KR" altLang="en-US" dirty="0" smtClean="0">
                <a:latin typeface="HY견고딕" pitchFamily="18" charset="-127"/>
                <a:ea typeface="HY견고딕" pitchFamily="18" charset="-127"/>
              </a:rPr>
              <a:t> </a:t>
            </a:r>
            <a:r>
              <a:rPr lang="ko-KR" altLang="en-US" dirty="0" err="1" smtClean="0">
                <a:latin typeface="HY견고딕" pitchFamily="18" charset="-127"/>
                <a:ea typeface="HY견고딕" pitchFamily="18" charset="-127"/>
              </a:rPr>
              <a:t>진성덕황제역사</a:t>
            </a:r>
            <a:endParaRPr lang="ko-KR" altLang="en-US" dirty="0" smtClean="0">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2</a:t>
            </a:fld>
            <a:endParaRPr lang="ko-KR" altLang="en-US"/>
          </a:p>
        </p:txBody>
      </p:sp>
    </p:spTree>
    <p:extLst>
      <p:ext uri="{BB962C8B-B14F-4D97-AF65-F5344CB8AC3E}">
        <p14:creationId xmlns:p14="http://schemas.microsoft.com/office/powerpoint/2010/main" val="4042376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sz="1100" dirty="0" smtClean="0">
                <a:latin typeface="HY견고딕" pitchFamily="18" charset="-127"/>
                <a:ea typeface="HY견고딕" pitchFamily="18" charset="-127"/>
              </a:rPr>
              <a:t>Messiah </a:t>
            </a:r>
            <a:r>
              <a:rPr lang="ko-KR" altLang="en-US" sz="1100" dirty="0" smtClean="0">
                <a:latin typeface="HY견고딕" pitchFamily="18" charset="-127"/>
                <a:ea typeface="HY견고딕" pitchFamily="18" charset="-127"/>
              </a:rPr>
              <a:t>                                                마태복음 </a:t>
            </a:r>
            <a:r>
              <a:rPr lang="en-US" altLang="ko-KR" sz="1100" dirty="0" smtClean="0">
                <a:latin typeface="HY견고딕" pitchFamily="18" charset="-127"/>
                <a:ea typeface="HY견고딕" pitchFamily="18" charset="-127"/>
              </a:rPr>
              <a:t>5</a:t>
            </a:r>
            <a:r>
              <a:rPr lang="ko-KR" altLang="en-US" sz="1100" dirty="0" smtClean="0">
                <a:latin typeface="HY견고딕" pitchFamily="18" charset="-127"/>
                <a:ea typeface="HY견고딕" pitchFamily="18" charset="-127"/>
              </a:rPr>
              <a:t>장</a:t>
            </a:r>
            <a:r>
              <a:rPr lang="en-US" altLang="ko-KR" sz="1100" dirty="0" smtClean="0">
                <a:latin typeface="HY견고딕" pitchFamily="18" charset="-127"/>
                <a:ea typeface="HY견고딕" pitchFamily="18" charset="-127"/>
              </a:rPr>
              <a:t> 9</a:t>
            </a:r>
            <a:r>
              <a:rPr lang="ko-KR" altLang="en-US" sz="1100" dirty="0" smtClean="0">
                <a:latin typeface="HY견고딕" pitchFamily="18" charset="-127"/>
                <a:ea typeface="HY견고딕" pitchFamily="18" charset="-127"/>
              </a:rPr>
              <a:t>절 </a:t>
            </a:r>
            <a:r>
              <a:rPr lang="en-US" altLang="ko-KR" sz="1400" dirty="0" smtClean="0">
                <a:latin typeface="HY견고딕" pitchFamily="18" charset="-127"/>
                <a:ea typeface="HY견고딕" pitchFamily="18" charset="-127"/>
              </a:rPr>
              <a:t/>
            </a:r>
            <a:br>
              <a:rPr lang="en-US" altLang="ko-KR" sz="1400" dirty="0" smtClean="0">
                <a:latin typeface="HY견고딕" pitchFamily="18" charset="-127"/>
                <a:ea typeface="HY견고딕" pitchFamily="18" charset="-127"/>
              </a:rPr>
            </a:br>
            <a:r>
              <a:rPr lang="en-US" altLang="ko-KR" sz="1400" dirty="0" smtClean="0">
                <a:latin typeface="HY견고딕" pitchFamily="18" charset="-127"/>
                <a:ea typeface="HY견고딕" pitchFamily="18" charset="-127"/>
              </a:rPr>
              <a:t> </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화평케 하는 자는 복이 있나니 </a:t>
            </a:r>
            <a:r>
              <a:rPr lang="en-US" altLang="ko-KR" sz="1200" dirty="0" smtClean="0">
                <a:latin typeface="HY견고딕" pitchFamily="18" charset="-127"/>
                <a:ea typeface="HY견고딕" pitchFamily="18" charset="-127"/>
              </a:rPr>
              <a:t/>
            </a:r>
            <a:br>
              <a:rPr lang="en-US" altLang="ko-KR" sz="1200" dirty="0" smtClean="0">
                <a:latin typeface="HY견고딕" pitchFamily="18" charset="-127"/>
                <a:ea typeface="HY견고딕" pitchFamily="18" charset="-127"/>
              </a:rPr>
            </a:br>
            <a:r>
              <a:rPr lang="ko-KR" altLang="en-US" sz="1200" dirty="0" smtClean="0">
                <a:latin typeface="HY견고딕" pitchFamily="18" charset="-127"/>
                <a:ea typeface="HY견고딕" pitchFamily="18" charset="-127"/>
              </a:rPr>
              <a:t>저희가 </a:t>
            </a:r>
            <a:r>
              <a:rPr lang="ko-KR" altLang="en-US" sz="1200" dirty="0" smtClean="0">
                <a:solidFill>
                  <a:srgbClr val="FF0000"/>
                </a:solidFill>
                <a:latin typeface="HY견고딕" pitchFamily="18" charset="-127"/>
                <a:ea typeface="HY견고딕" pitchFamily="18" charset="-127"/>
              </a:rPr>
              <a:t>하나님의 아들</a:t>
            </a:r>
            <a:r>
              <a:rPr lang="ko-KR" altLang="en-US" sz="1200" dirty="0" smtClean="0">
                <a:latin typeface="HY견고딕" pitchFamily="18" charset="-127"/>
                <a:ea typeface="HY견고딕" pitchFamily="18" charset="-127"/>
              </a:rPr>
              <a:t>이라                      일컬음을 받을   것이요</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라는                예언을 완성</a:t>
            </a:r>
            <a:r>
              <a:rPr lang="en-US" altLang="ko-KR" sz="1200" dirty="0" smtClean="0">
                <a:latin typeface="HY견고딕" pitchFamily="18" charset="-127"/>
                <a:ea typeface="HY견고딕" pitchFamily="18" charset="-127"/>
              </a:rPr>
              <a:t/>
            </a:r>
            <a:br>
              <a:rPr lang="en-US" altLang="ko-KR" sz="1200" dirty="0" smtClean="0">
                <a:latin typeface="HY견고딕" pitchFamily="18" charset="-127"/>
                <a:ea typeface="HY견고딕" pitchFamily="18" charset="-127"/>
              </a:rPr>
            </a:br>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20</a:t>
            </a:fld>
            <a:endParaRPr lang="ko-KR" altLang="en-US"/>
          </a:p>
        </p:txBody>
      </p:sp>
    </p:spTree>
    <p:extLst>
      <p:ext uri="{BB962C8B-B14F-4D97-AF65-F5344CB8AC3E}">
        <p14:creationId xmlns:p14="http://schemas.microsoft.com/office/powerpoint/2010/main" val="693396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075" y="746125"/>
            <a:ext cx="6613525" cy="3721100"/>
          </a:xfrm>
        </p:spPr>
      </p:sp>
      <p:sp>
        <p:nvSpPr>
          <p:cNvPr id="3" name="슬라이드 노트 개체 틀 2"/>
          <p:cNvSpPr>
            <a:spLocks noGrp="1"/>
          </p:cNvSpPr>
          <p:nvPr>
            <p:ph type="body" idx="1"/>
          </p:nvPr>
        </p:nvSpPr>
        <p:spPr/>
        <p:txBody>
          <a:bodyPr>
            <a:normAutofit/>
          </a:bodyPr>
          <a:lstStyle/>
          <a:p>
            <a:pPr marL="514350" indent="-514350" algn="l"/>
            <a:r>
              <a:rPr lang="ko-KR" altLang="en-US" sz="1200" dirty="0" smtClean="0">
                <a:solidFill>
                  <a:schemeClr val="bg1"/>
                </a:solidFill>
                <a:latin typeface="HY견고딕" pitchFamily="18" charset="-127"/>
                <a:ea typeface="HY견고딕" pitchFamily="18" charset="-127"/>
              </a:rPr>
              <a:t>민주와 공산의 싸움을 </a:t>
            </a:r>
            <a:endParaRPr lang="en-US" altLang="ko-KR" sz="1200" dirty="0" smtClean="0">
              <a:solidFill>
                <a:schemeClr val="bg1"/>
              </a:solidFill>
              <a:latin typeface="HY견고딕" pitchFamily="18" charset="-127"/>
              <a:ea typeface="HY견고딕" pitchFamily="18" charset="-127"/>
            </a:endParaRPr>
          </a:p>
          <a:p>
            <a:pPr marL="514350" indent="-514350" algn="l"/>
            <a:r>
              <a:rPr lang="ko-KR" altLang="en-US" sz="1200" dirty="0" smtClean="0">
                <a:solidFill>
                  <a:schemeClr val="bg1"/>
                </a:solidFill>
                <a:latin typeface="HY견고딕" pitchFamily="18" charset="-127"/>
                <a:ea typeface="HY견고딕" pitchFamily="18" charset="-127"/>
              </a:rPr>
              <a:t>하늘 부모님을 </a:t>
            </a:r>
            <a:r>
              <a:rPr lang="ko-KR" altLang="en-US" sz="1200" dirty="0" err="1" smtClean="0">
                <a:solidFill>
                  <a:schemeClr val="bg1"/>
                </a:solidFill>
                <a:latin typeface="HY견고딕" pitchFamily="18" charset="-127"/>
                <a:ea typeface="HY견고딕" pitchFamily="18" charset="-127"/>
              </a:rPr>
              <a:t>중심한</a:t>
            </a:r>
            <a:r>
              <a:rPr lang="ko-KR" altLang="en-US" sz="1200" dirty="0" smtClean="0">
                <a:solidFill>
                  <a:schemeClr val="bg1"/>
                </a:solidFill>
                <a:latin typeface="HY견고딕" pitchFamily="18" charset="-127"/>
                <a:ea typeface="HY견고딕" pitchFamily="18" charset="-127"/>
              </a:rPr>
              <a:t> 화해와  평화로</a:t>
            </a:r>
            <a:endParaRPr lang="en-US" altLang="ko-KR" sz="1200" dirty="0" smtClean="0">
              <a:solidFill>
                <a:schemeClr val="bg1"/>
              </a:solidFill>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21</a:t>
            </a:fld>
            <a:endParaRPr lang="ko-K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075" y="746125"/>
            <a:ext cx="6613525" cy="3721100"/>
          </a:xfrm>
        </p:spPr>
      </p:sp>
      <p:sp>
        <p:nvSpPr>
          <p:cNvPr id="3" name="슬라이드 노트 개체 틀 2"/>
          <p:cNvSpPr>
            <a:spLocks noGrp="1"/>
          </p:cNvSpPr>
          <p:nvPr>
            <p:ph type="body" idx="1"/>
          </p:nvPr>
        </p:nvSpPr>
        <p:spPr/>
        <p:txBody>
          <a:bodyPr>
            <a:normAutofit/>
          </a:bodyPr>
          <a:lstStyle/>
          <a:p>
            <a:pPr marL="514350" indent="-514350" algn="l"/>
            <a:r>
              <a:rPr lang="ko-KR" altLang="en-US" sz="1200" kern="1200" dirty="0" smtClean="0">
                <a:solidFill>
                  <a:schemeClr val="bg1"/>
                </a:solidFill>
                <a:latin typeface="+mn-lt"/>
                <a:ea typeface="HY헤드라인M" pitchFamily="18" charset="-127"/>
                <a:cs typeface="+mn-cs"/>
              </a:rPr>
              <a:t>종교간의 갈등을 </a:t>
            </a:r>
            <a:endParaRPr lang="en-US" altLang="ko-KR" sz="1200" kern="1200" dirty="0" smtClean="0">
              <a:solidFill>
                <a:schemeClr val="bg1"/>
              </a:solidFill>
              <a:latin typeface="+mn-lt"/>
              <a:ea typeface="HY헤드라인M" pitchFamily="18" charset="-127"/>
              <a:cs typeface="+mn-cs"/>
            </a:endParaRPr>
          </a:p>
          <a:p>
            <a:pPr marL="514350" indent="-514350" algn="l"/>
            <a:r>
              <a:rPr lang="ko-KR" altLang="en-US" sz="1200" kern="1200" dirty="0" smtClean="0">
                <a:solidFill>
                  <a:schemeClr val="bg1"/>
                </a:solidFill>
                <a:latin typeface="+mn-lt"/>
                <a:ea typeface="HY헤드라인M" pitchFamily="18" charset="-127"/>
                <a:cs typeface="+mn-cs"/>
              </a:rPr>
              <a:t>하늘 부모님을 </a:t>
            </a:r>
            <a:r>
              <a:rPr lang="ko-KR" altLang="en-US" sz="1200" kern="1200" dirty="0" err="1" smtClean="0">
                <a:solidFill>
                  <a:schemeClr val="bg1"/>
                </a:solidFill>
                <a:latin typeface="+mn-lt"/>
                <a:ea typeface="HY헤드라인M" pitchFamily="18" charset="-127"/>
                <a:cs typeface="+mn-cs"/>
              </a:rPr>
              <a:t>중심한</a:t>
            </a:r>
            <a:r>
              <a:rPr lang="ko-KR" altLang="en-US" sz="1200" kern="1200" dirty="0" smtClean="0">
                <a:solidFill>
                  <a:schemeClr val="bg1"/>
                </a:solidFill>
                <a:latin typeface="+mn-lt"/>
                <a:ea typeface="HY헤드라인M" pitchFamily="18" charset="-127"/>
                <a:cs typeface="+mn-cs"/>
              </a:rPr>
              <a:t> 화해와 평화로</a:t>
            </a:r>
            <a:endParaRPr lang="en-US" altLang="ko-KR" sz="1400" kern="1200" dirty="0" smtClean="0">
              <a:solidFill>
                <a:schemeClr val="bg1"/>
              </a:solidFill>
              <a:latin typeface="+mn-lt"/>
              <a:ea typeface="맑은 고딕" pitchFamily="50" charset="-127"/>
              <a:cs typeface="+mn-cs"/>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22</a:t>
            </a:fld>
            <a:endParaRPr lang="ko-K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075" y="746125"/>
            <a:ext cx="6613525" cy="3721100"/>
          </a:xfrm>
        </p:spPr>
      </p:sp>
      <p:sp>
        <p:nvSpPr>
          <p:cNvPr id="3" name="슬라이드 노트 개체 틀 2"/>
          <p:cNvSpPr>
            <a:spLocks noGrp="1"/>
          </p:cNvSpPr>
          <p:nvPr>
            <p:ph type="body" idx="1"/>
          </p:nvPr>
        </p:nvSpPr>
        <p:spPr/>
        <p:txBody>
          <a:bodyPr>
            <a:normAutofit/>
          </a:bodyPr>
          <a:lstStyle/>
          <a:p>
            <a:pPr marL="514350" indent="-514350" algn="l"/>
            <a:r>
              <a:rPr lang="ko-KR" altLang="en-US" sz="1200" dirty="0" smtClean="0">
                <a:solidFill>
                  <a:schemeClr val="bg1"/>
                </a:solidFill>
                <a:latin typeface="HY견고딕" pitchFamily="18" charset="-127"/>
                <a:ea typeface="HY견고딕" pitchFamily="18" charset="-127"/>
              </a:rPr>
              <a:t>민족간의 대립 갈등을                         </a:t>
            </a:r>
            <a:endParaRPr lang="en-US" altLang="ko-KR" sz="1200" dirty="0" smtClean="0">
              <a:solidFill>
                <a:schemeClr val="bg1"/>
              </a:solidFill>
              <a:latin typeface="HY견고딕" pitchFamily="18" charset="-127"/>
              <a:ea typeface="HY견고딕" pitchFamily="18" charset="-127"/>
            </a:endParaRPr>
          </a:p>
          <a:p>
            <a:pPr marL="514350" indent="-514350" algn="l"/>
            <a:r>
              <a:rPr lang="ko-KR" altLang="en-US" sz="1200" dirty="0" smtClean="0">
                <a:solidFill>
                  <a:schemeClr val="bg1"/>
                </a:solidFill>
                <a:latin typeface="HY견고딕" pitchFamily="18" charset="-127"/>
                <a:ea typeface="HY견고딕" pitchFamily="18" charset="-127"/>
              </a:rPr>
              <a:t>하늘 부모님을 </a:t>
            </a:r>
            <a:r>
              <a:rPr lang="ko-KR" altLang="en-US" sz="1200" dirty="0" err="1" smtClean="0">
                <a:solidFill>
                  <a:schemeClr val="bg1"/>
                </a:solidFill>
                <a:latin typeface="HY견고딕" pitchFamily="18" charset="-127"/>
                <a:ea typeface="HY견고딕" pitchFamily="18" charset="-127"/>
              </a:rPr>
              <a:t>중심한</a:t>
            </a:r>
            <a:r>
              <a:rPr lang="ko-KR" altLang="en-US" sz="1200" dirty="0" smtClean="0">
                <a:solidFill>
                  <a:schemeClr val="bg1"/>
                </a:solidFill>
                <a:latin typeface="HY견고딕" pitchFamily="18" charset="-127"/>
                <a:ea typeface="HY견고딕" pitchFamily="18" charset="-127"/>
              </a:rPr>
              <a:t> 교차 교체 결혼축복으로</a:t>
            </a:r>
            <a:endParaRPr lang="en-US" altLang="ko-KR" sz="1200" dirty="0" smtClean="0">
              <a:solidFill>
                <a:schemeClr val="bg1"/>
              </a:solidFill>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23</a:t>
            </a:fld>
            <a:endParaRPr lang="ko-K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smtClean="0">
                <a:latin typeface="HY견고딕" pitchFamily="18" charset="-127"/>
                <a:ea typeface="HY견고딕" pitchFamily="18" charset="-127"/>
              </a:rPr>
              <a:t>민주주의와 공산주의의 대립과 갈등을 하늘 부모님을 </a:t>
            </a:r>
            <a:r>
              <a:rPr lang="ko-KR" altLang="en-US" sz="1200" dirty="0" err="1" smtClean="0">
                <a:latin typeface="HY견고딕" pitchFamily="18" charset="-127"/>
                <a:ea typeface="HY견고딕" pitchFamily="18" charset="-127"/>
              </a:rPr>
              <a:t>중심한</a:t>
            </a:r>
            <a:r>
              <a:rPr lang="ko-KR" altLang="en-US" sz="1200" dirty="0" smtClean="0">
                <a:latin typeface="HY견고딕" pitchFamily="18" charset="-127"/>
                <a:ea typeface="HY견고딕" pitchFamily="18" charset="-127"/>
              </a:rPr>
              <a:t> </a:t>
            </a:r>
            <a:r>
              <a:rPr lang="ko-KR" altLang="en-US" sz="1200" dirty="0" smtClean="0">
                <a:solidFill>
                  <a:srgbClr val="FF0000"/>
                </a:solidFill>
                <a:latin typeface="HY견고딕" pitchFamily="18" charset="-127"/>
                <a:ea typeface="HY견고딕" pitchFamily="18" charset="-127"/>
              </a:rPr>
              <a:t>승공운동</a:t>
            </a:r>
            <a:r>
              <a:rPr lang="ko-KR" altLang="en-US" sz="1200" dirty="0" smtClean="0">
                <a:latin typeface="HY견고딕" pitchFamily="18" charset="-127"/>
                <a:ea typeface="HY견고딕" pitchFamily="18" charset="-127"/>
              </a:rPr>
              <a:t>으로 극복 </a:t>
            </a:r>
            <a:endParaRPr lang="en-US" altLang="ko-KR" sz="1200" dirty="0" smtClean="0">
              <a:latin typeface="HY견고딕" pitchFamily="18" charset="-127"/>
              <a:ea typeface="HY견고딕" pitchFamily="18" charset="-127"/>
            </a:endParaRPr>
          </a:p>
          <a:p>
            <a:r>
              <a:rPr lang="ko-KR" altLang="en-US" sz="1200" dirty="0" smtClean="0">
                <a:latin typeface="HY견고딕" pitchFamily="18" charset="-127"/>
                <a:ea typeface="HY견고딕" pitchFamily="18" charset="-127"/>
              </a:rPr>
              <a:t>종교간의 대립과 갈등을 하늘 부모님을 </a:t>
            </a:r>
            <a:r>
              <a:rPr lang="ko-KR" altLang="en-US" sz="1200" dirty="0" err="1" smtClean="0">
                <a:latin typeface="HY견고딕" pitchFamily="18" charset="-127"/>
                <a:ea typeface="HY견고딕" pitchFamily="18" charset="-127"/>
              </a:rPr>
              <a:t>중심한</a:t>
            </a:r>
            <a:r>
              <a:rPr lang="ko-KR" altLang="en-US" sz="1200" dirty="0" smtClean="0">
                <a:latin typeface="HY견고딕" pitchFamily="18" charset="-127"/>
                <a:ea typeface="HY견고딕" pitchFamily="18" charset="-127"/>
              </a:rPr>
              <a:t> </a:t>
            </a:r>
            <a:r>
              <a:rPr lang="ko-KR" altLang="en-US" sz="1200" dirty="0" err="1" smtClean="0">
                <a:solidFill>
                  <a:srgbClr val="FF0000"/>
                </a:solidFill>
                <a:latin typeface="HY견고딕" pitchFamily="18" charset="-127"/>
                <a:ea typeface="HY견고딕" pitchFamily="18" charset="-127"/>
              </a:rPr>
              <a:t>초교파운동</a:t>
            </a:r>
            <a:r>
              <a:rPr lang="ko-KR" altLang="en-US" sz="1200" dirty="0" err="1" smtClean="0">
                <a:latin typeface="HY견고딕" pitchFamily="18" charset="-127"/>
                <a:ea typeface="HY견고딕" pitchFamily="18" charset="-127"/>
              </a:rPr>
              <a:t>으로</a:t>
            </a:r>
            <a:r>
              <a:rPr lang="ko-KR" altLang="en-US" sz="1200" dirty="0" smtClean="0">
                <a:latin typeface="HY견고딕" pitchFamily="18" charset="-127"/>
                <a:ea typeface="HY견고딕" pitchFamily="18" charset="-127"/>
              </a:rPr>
              <a:t> 극복</a:t>
            </a:r>
            <a:endParaRPr lang="en-US" altLang="ko-KR" sz="1200" dirty="0" smtClean="0">
              <a:latin typeface="HY견고딕" pitchFamily="18" charset="-127"/>
              <a:ea typeface="HY견고딕" pitchFamily="18" charset="-127"/>
            </a:endParaRPr>
          </a:p>
          <a:p>
            <a:r>
              <a:rPr lang="ko-KR" altLang="en-US" sz="1200" dirty="0" smtClean="0">
                <a:latin typeface="HY견고딕" pitchFamily="18" charset="-127"/>
                <a:ea typeface="HY견고딕" pitchFamily="18" charset="-127"/>
              </a:rPr>
              <a:t>인종과 민족과 국가간 빈부간의 갈등을 하늘 부모님을 </a:t>
            </a:r>
            <a:r>
              <a:rPr lang="ko-KR" altLang="en-US" sz="1200" dirty="0" err="1" smtClean="0">
                <a:latin typeface="HY견고딕" pitchFamily="18" charset="-127"/>
                <a:ea typeface="HY견고딕" pitchFamily="18" charset="-127"/>
              </a:rPr>
              <a:t>중심한</a:t>
            </a:r>
            <a:endParaRPr lang="en-US" altLang="ko-KR" sz="1200" dirty="0" smtClean="0">
              <a:latin typeface="HY견고딕" pitchFamily="18" charset="-127"/>
              <a:ea typeface="HY견고딕" pitchFamily="18" charset="-127"/>
            </a:endParaRPr>
          </a:p>
          <a:p>
            <a:pPr>
              <a:buNone/>
            </a:pPr>
            <a:r>
              <a:rPr lang="en-US" altLang="ko-KR" sz="1200" dirty="0" smtClean="0">
                <a:latin typeface="HY견고딕" pitchFamily="18" charset="-127"/>
                <a:ea typeface="HY견고딕" pitchFamily="18" charset="-127"/>
              </a:rPr>
              <a:t>   </a:t>
            </a:r>
            <a:r>
              <a:rPr lang="ko-KR" altLang="en-US" sz="1200" dirty="0" smtClean="0">
                <a:latin typeface="HY견고딕" pitchFamily="18" charset="-127"/>
                <a:ea typeface="HY견고딕" pitchFamily="18" charset="-127"/>
              </a:rPr>
              <a:t> </a:t>
            </a:r>
            <a:r>
              <a:rPr lang="en-US" altLang="ko-KR" sz="1200" dirty="0" smtClean="0">
                <a:latin typeface="HY견고딕" pitchFamily="18" charset="-127"/>
                <a:ea typeface="HY견고딕" pitchFamily="18" charset="-127"/>
              </a:rPr>
              <a:t>3</a:t>
            </a:r>
            <a:r>
              <a:rPr lang="ko-KR" altLang="en-US" sz="1200" dirty="0" smtClean="0">
                <a:latin typeface="HY견고딕" pitchFamily="18" charset="-127"/>
                <a:ea typeface="HY견고딕" pitchFamily="18" charset="-127"/>
              </a:rPr>
              <a:t>가정</a:t>
            </a:r>
            <a:r>
              <a:rPr lang="en-US" altLang="ko-KR" sz="1200" dirty="0" smtClean="0">
                <a:latin typeface="HY견고딕" pitchFamily="18" charset="-127"/>
                <a:ea typeface="HY견고딕" pitchFamily="18" charset="-127"/>
              </a:rPr>
              <a:t>,36</a:t>
            </a:r>
            <a:r>
              <a:rPr lang="ko-KR" altLang="en-US" sz="1200" dirty="0" smtClean="0">
                <a:latin typeface="HY견고딕" pitchFamily="18" charset="-127"/>
                <a:ea typeface="HY견고딕" pitchFamily="18" charset="-127"/>
              </a:rPr>
              <a:t>가정</a:t>
            </a:r>
            <a:r>
              <a:rPr lang="en-US" altLang="ko-KR" sz="1200" dirty="0" smtClean="0">
                <a:latin typeface="HY견고딕" pitchFamily="18" charset="-127"/>
                <a:ea typeface="HY견고딕" pitchFamily="18" charset="-127"/>
              </a:rPr>
              <a:t>~4</a:t>
            </a:r>
            <a:r>
              <a:rPr lang="ko-KR" altLang="en-US" sz="1200" dirty="0" err="1" smtClean="0">
                <a:latin typeface="HY견고딕" pitchFamily="18" charset="-127"/>
                <a:ea typeface="HY견고딕" pitchFamily="18" charset="-127"/>
              </a:rPr>
              <a:t>억쌍</a:t>
            </a:r>
            <a:r>
              <a:rPr lang="ko-KR" altLang="en-US" sz="1200" dirty="0" smtClean="0">
                <a:latin typeface="HY견고딕" pitchFamily="18" charset="-127"/>
                <a:ea typeface="HY견고딕" pitchFamily="18" charset="-127"/>
              </a:rPr>
              <a:t> </a:t>
            </a:r>
            <a:r>
              <a:rPr lang="ko-KR" altLang="en-US" sz="1200" dirty="0" smtClean="0">
                <a:solidFill>
                  <a:srgbClr val="FF0000"/>
                </a:solidFill>
                <a:latin typeface="HY견고딕" pitchFamily="18" charset="-127"/>
                <a:ea typeface="HY견고딕" pitchFamily="18" charset="-127"/>
              </a:rPr>
              <a:t>교차교체 축복 결혼</a:t>
            </a:r>
            <a:r>
              <a:rPr lang="ko-KR" altLang="en-US" sz="1200" dirty="0" smtClean="0">
                <a:latin typeface="HY견고딕" pitchFamily="18" charset="-127"/>
                <a:ea typeface="HY견고딕" pitchFamily="18" charset="-127"/>
              </a:rPr>
              <a:t>으로 극복</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 영원한 평화세계의 기틀을 구현</a:t>
            </a:r>
          </a:p>
          <a:p>
            <a:endParaRPr lang="en-US" altLang="ko-KR" sz="1200" dirty="0" smtClean="0">
              <a:latin typeface="HY견고딕" pitchFamily="18" charset="-127"/>
              <a:ea typeface="HY견고딕" pitchFamily="18" charset="-127"/>
            </a:endParaRPr>
          </a:p>
          <a:p>
            <a:r>
              <a:rPr lang="ko-KR" altLang="en-US" sz="1400" dirty="0" smtClean="0">
                <a:latin typeface="HY견고딕" pitchFamily="18" charset="-127"/>
                <a:ea typeface="HY견고딕" pitchFamily="18" charset="-127"/>
              </a:rPr>
              <a:t>太</a:t>
            </a:r>
            <a:r>
              <a:rPr lang="en-US" altLang="ko-KR" sz="1400" dirty="0" smtClean="0">
                <a:latin typeface="HY견고딕" pitchFamily="18" charset="-127"/>
                <a:ea typeface="HY견고딕" pitchFamily="18" charset="-127"/>
              </a:rPr>
              <a:t>5:9   “</a:t>
            </a:r>
            <a:r>
              <a:rPr lang="ko-KR" altLang="en-US" sz="1200" dirty="0" smtClean="0">
                <a:latin typeface="HY견고딕" pitchFamily="18" charset="-127"/>
                <a:ea typeface="HY견고딕" pitchFamily="18" charset="-127"/>
              </a:rPr>
              <a:t>화평케 하는 자</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 하나님의 아들</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이라는 말씀을 완성하신 문선명총재는 </a:t>
            </a:r>
            <a:r>
              <a:rPr lang="en-US" altLang="ko-KR" sz="1400" dirty="0" smtClean="0">
                <a:latin typeface="HY견고딕" pitchFamily="18" charset="-127"/>
                <a:ea typeface="HY견고딕" pitchFamily="18" charset="-127"/>
              </a:rPr>
              <a:t/>
            </a:r>
            <a:br>
              <a:rPr lang="en-US" altLang="ko-KR" sz="1400" dirty="0" smtClean="0">
                <a:latin typeface="HY견고딕" pitchFamily="18" charset="-127"/>
                <a:ea typeface="HY견고딕" pitchFamily="18" charset="-127"/>
              </a:rPr>
            </a:br>
            <a:r>
              <a:rPr lang="ko-KR" altLang="en-US" sz="1400" dirty="0" smtClean="0">
                <a:latin typeface="HY견고딕" pitchFamily="18" charset="-127"/>
                <a:ea typeface="HY견고딕" pitchFamily="18" charset="-127"/>
              </a:rPr>
              <a:t>재림메시아</a:t>
            </a:r>
            <a:r>
              <a:rPr lang="en-US" altLang="ko-KR" sz="1400" dirty="0" smtClean="0">
                <a:latin typeface="HY견고딕" pitchFamily="18" charset="-127"/>
                <a:ea typeface="HY견고딕" pitchFamily="18" charset="-127"/>
              </a:rPr>
              <a:t> </a:t>
            </a:r>
            <a:r>
              <a:rPr lang="ko-KR" altLang="en-US" sz="1400" dirty="0" smtClean="0">
                <a:latin typeface="HY견고딕" pitchFamily="18" charset="-127"/>
                <a:ea typeface="HY견고딕" pitchFamily="18" charset="-127"/>
              </a:rPr>
              <a:t>인류의 </a:t>
            </a:r>
            <a:r>
              <a:rPr lang="ko-KR" altLang="en-US" sz="1400" dirty="0" err="1" smtClean="0">
                <a:latin typeface="HY견고딕" pitchFamily="18" charset="-127"/>
                <a:ea typeface="HY견고딕" pitchFamily="18" charset="-127"/>
              </a:rPr>
              <a:t>참부모</a:t>
            </a:r>
            <a:r>
              <a:rPr lang="ko-KR" altLang="en-US" sz="1400" dirty="0" smtClean="0">
                <a:latin typeface="HY견고딕" pitchFamily="18" charset="-127"/>
                <a:ea typeface="HY견고딕" pitchFamily="18" charset="-127"/>
              </a:rPr>
              <a:t> </a:t>
            </a:r>
            <a:r>
              <a:rPr lang="ko-KR" altLang="en-US" sz="1400" dirty="0" err="1" smtClean="0">
                <a:latin typeface="HY견고딕" pitchFamily="18" charset="-127"/>
                <a:ea typeface="HY견고딕" pitchFamily="18" charset="-127"/>
              </a:rPr>
              <a:t>평화왕이시다</a:t>
            </a:r>
            <a:r>
              <a:rPr lang="en-US" altLang="ko-KR" sz="1400" dirty="0" smtClean="0">
                <a:latin typeface="HY견고딕" pitchFamily="18" charset="-127"/>
                <a:ea typeface="HY견고딕" pitchFamily="18" charset="-127"/>
              </a:rPr>
              <a:t/>
            </a:r>
            <a:br>
              <a:rPr lang="en-US" altLang="ko-KR" sz="1400" dirty="0" smtClean="0">
                <a:latin typeface="HY견고딕" pitchFamily="18" charset="-127"/>
                <a:ea typeface="HY견고딕" pitchFamily="18" charset="-127"/>
              </a:rPr>
            </a:br>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24</a:t>
            </a:fld>
            <a:endParaRPr lang="ko-KR" altLang="en-US"/>
          </a:p>
        </p:txBody>
      </p:sp>
    </p:spTree>
    <p:extLst>
      <p:ext uri="{BB962C8B-B14F-4D97-AF65-F5344CB8AC3E}">
        <p14:creationId xmlns:p14="http://schemas.microsoft.com/office/powerpoint/2010/main" val="2213484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075" y="746125"/>
            <a:ext cx="6613525" cy="3721100"/>
          </a:xfrm>
        </p:spPr>
      </p:sp>
      <p:sp>
        <p:nvSpPr>
          <p:cNvPr id="3" name="슬라이드 노트 개체 틀 2"/>
          <p:cNvSpPr>
            <a:spLocks noGrp="1"/>
          </p:cNvSpPr>
          <p:nvPr>
            <p:ph type="body" idx="1"/>
          </p:nvPr>
        </p:nvSpPr>
        <p:spPr/>
        <p:txBody>
          <a:bodyPr>
            <a:normAutofit/>
          </a:bodyPr>
          <a:lstStyle/>
          <a:p>
            <a:r>
              <a:rPr lang="ko-KR" altLang="en-US" sz="1200" dirty="0" smtClean="0">
                <a:latin typeface="HY견고딕" pitchFamily="18" charset="-127"/>
                <a:ea typeface="HY견고딕" pitchFamily="18" charset="-127"/>
              </a:rPr>
              <a:t>문선명총재님은 우주의 근본을 밝혀내신</a:t>
            </a:r>
            <a:r>
              <a:rPr lang="ko-KR" altLang="en-US" sz="1200" dirty="0" smtClean="0">
                <a:solidFill>
                  <a:srgbClr val="FF0000"/>
                </a:solidFill>
                <a:latin typeface="HY견고딕" pitchFamily="18" charset="-127"/>
                <a:ea typeface="HY견고딕" pitchFamily="18" charset="-127"/>
              </a:rPr>
              <a:t> </a:t>
            </a:r>
            <a:r>
              <a:rPr lang="ko-KR" altLang="en-US" sz="1200" dirty="0" smtClean="0">
                <a:latin typeface="HY견고딕" pitchFamily="18" charset="-127"/>
                <a:ea typeface="HY견고딕" pitchFamily="18" charset="-127"/>
              </a:rPr>
              <a:t>재림메시아로</a:t>
            </a:r>
            <a:r>
              <a:rPr lang="ko-KR" altLang="en-US" sz="1200" dirty="0" smtClean="0">
                <a:solidFill>
                  <a:srgbClr val="FF0000"/>
                </a:solidFill>
                <a:latin typeface="HY견고딕" pitchFamily="18" charset="-127"/>
                <a:ea typeface="HY견고딕" pitchFamily="18" charset="-127"/>
              </a:rPr>
              <a:t> </a:t>
            </a:r>
            <a:r>
              <a:rPr lang="ko-KR" altLang="en-US" sz="12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진리의 중심</a:t>
            </a:r>
            <a:r>
              <a:rPr lang="ko-KR" altLang="en-US" sz="1200" dirty="0" smtClean="0">
                <a:latin typeface="HY견고딕" pitchFamily="18" charset="-127"/>
                <a:ea typeface="HY견고딕" pitchFamily="18" charset="-127"/>
              </a:rPr>
              <a:t>이요</a:t>
            </a:r>
            <a:r>
              <a:rPr lang="en-US" altLang="ko-KR" sz="1200" dirty="0" smtClean="0">
                <a:latin typeface="HY견고딕" pitchFamily="18" charset="-127"/>
                <a:ea typeface="HY견고딕" pitchFamily="18" charset="-127"/>
              </a:rPr>
              <a:t>!</a:t>
            </a:r>
          </a:p>
          <a:p>
            <a:r>
              <a:rPr lang="ko-KR" altLang="en-US" sz="1200" dirty="0" err="1" smtClean="0">
                <a:effectLst>
                  <a:outerShdw blurRad="38100" dist="38100" dir="2700000" algn="tl">
                    <a:srgbClr val="000000">
                      <a:alpha val="43137"/>
                    </a:srgbClr>
                  </a:outerShdw>
                </a:effectLst>
                <a:latin typeface="HY견고딕" pitchFamily="18" charset="-127"/>
                <a:ea typeface="HY견고딕" pitchFamily="18" charset="-127"/>
              </a:rPr>
              <a:t>참부모로</a:t>
            </a:r>
            <a:r>
              <a:rPr lang="ko-KR" altLang="en-US" sz="1200" dirty="0" smtClean="0">
                <a:effectLst>
                  <a:outerShdw blurRad="38100" dist="38100" dir="2700000" algn="tl">
                    <a:srgbClr val="000000">
                      <a:alpha val="43137"/>
                    </a:srgbClr>
                  </a:outerShdw>
                </a:effectLst>
                <a:latin typeface="HY견고딕" pitchFamily="18" charset="-127"/>
                <a:ea typeface="HY견고딕" pitchFamily="18" charset="-127"/>
              </a:rPr>
              <a:t> </a:t>
            </a:r>
            <a:r>
              <a:rPr lang="ko-KR" altLang="en-US" sz="12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원죄를 청산</a:t>
            </a:r>
            <a:r>
              <a:rPr lang="ko-KR" altLang="en-US" sz="1200" dirty="0" smtClean="0">
                <a:latin typeface="HY견고딕" pitchFamily="18" charset="-127"/>
                <a:ea typeface="HY견고딕" pitchFamily="18" charset="-127"/>
              </a:rPr>
              <a:t>하고 인류를 중생 부활시키는 하늘 부모님의 혈통의 뿌리요</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 </a:t>
            </a:r>
            <a:endParaRPr lang="en-US" altLang="ko-KR" sz="1200" dirty="0" smtClean="0">
              <a:latin typeface="HY견고딕" pitchFamily="18" charset="-127"/>
              <a:ea typeface="HY견고딕" pitchFamily="18" charset="-127"/>
            </a:endParaRPr>
          </a:p>
          <a:p>
            <a:r>
              <a:rPr lang="ko-KR" altLang="en-US" sz="1200" dirty="0" smtClean="0">
                <a:latin typeface="HY견고딕" pitchFamily="18" charset="-127"/>
                <a:ea typeface="HY견고딕" pitchFamily="18" charset="-127"/>
              </a:rPr>
              <a:t>그리고 평화의 왕으로 온 인류를 한 하늘 부모님 아래 한 가족으로 묶는 </a:t>
            </a:r>
            <a:r>
              <a:rPr lang="ko-KR" altLang="en-US" sz="12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화해와 평화</a:t>
            </a:r>
            <a:r>
              <a:rPr lang="ko-KR" altLang="en-US" sz="1200" dirty="0" smtClean="0">
                <a:latin typeface="HY견고딕" pitchFamily="18" charset="-127"/>
                <a:ea typeface="HY견고딕" pitchFamily="18" charset="-127"/>
              </a:rPr>
              <a:t>의</a:t>
            </a:r>
            <a:r>
              <a:rPr lang="ko-KR" altLang="en-US" sz="1200" dirty="0" smtClean="0">
                <a:solidFill>
                  <a:srgbClr val="FF0000"/>
                </a:solidFill>
                <a:latin typeface="HY견고딕" pitchFamily="18" charset="-127"/>
                <a:ea typeface="HY견고딕" pitchFamily="18" charset="-127"/>
              </a:rPr>
              <a:t> </a:t>
            </a:r>
            <a:r>
              <a:rPr lang="ko-KR" altLang="en-US" sz="1200" dirty="0" err="1" smtClean="0">
                <a:latin typeface="HY견고딕" pitchFamily="18" charset="-127"/>
                <a:ea typeface="HY견고딕" pitchFamily="18" charset="-127"/>
              </a:rPr>
              <a:t>천일국의</a:t>
            </a:r>
            <a:r>
              <a:rPr lang="ko-KR" altLang="en-US" sz="1200" dirty="0" smtClean="0">
                <a:solidFill>
                  <a:srgbClr val="FF0000"/>
                </a:solidFill>
                <a:latin typeface="HY견고딕" pitchFamily="18" charset="-127"/>
                <a:ea typeface="HY견고딕" pitchFamily="18" charset="-127"/>
              </a:rPr>
              <a:t> </a:t>
            </a:r>
            <a:r>
              <a:rPr lang="ko-KR" altLang="en-US" sz="1200" dirty="0" smtClean="0">
                <a:latin typeface="HY견고딕" pitchFamily="18" charset="-127"/>
                <a:ea typeface="HY견고딕" pitchFamily="18" charset="-127"/>
              </a:rPr>
              <a:t>중심이시다</a:t>
            </a:r>
            <a:r>
              <a:rPr lang="en-US" altLang="ko-KR" sz="1200" dirty="0" smtClean="0">
                <a:latin typeface="HY견고딕" pitchFamily="18" charset="-127"/>
                <a:ea typeface="HY견고딕" pitchFamily="18" charset="-127"/>
              </a:rPr>
              <a:t>.</a:t>
            </a:r>
          </a:p>
          <a:p>
            <a:r>
              <a:rPr lang="ko-KR" altLang="en-US" sz="1200" dirty="0" smtClean="0">
                <a:latin typeface="HY견고딕" pitchFamily="18" charset="-127"/>
                <a:ea typeface="HY견고딕" pitchFamily="18" charset="-127"/>
              </a:rPr>
              <a:t>따라서 천지인 </a:t>
            </a:r>
            <a:r>
              <a:rPr lang="ko-KR" altLang="en-US" sz="1200" dirty="0" err="1" smtClean="0">
                <a:latin typeface="HY견고딕" pitchFamily="18" charset="-127"/>
                <a:ea typeface="HY견고딕" pitchFamily="18" charset="-127"/>
              </a:rPr>
              <a:t>참아버님</a:t>
            </a:r>
            <a:r>
              <a:rPr lang="ko-KR" altLang="en-US" sz="1200" dirty="0" smtClean="0">
                <a:latin typeface="HY견고딕" pitchFamily="18" charset="-127"/>
                <a:ea typeface="HY견고딕" pitchFamily="18" charset="-127"/>
              </a:rPr>
              <a:t> 문선명총재님은 </a:t>
            </a:r>
            <a:endParaRPr lang="en-US" altLang="ko-KR" sz="1200" dirty="0" smtClean="0">
              <a:latin typeface="HY견고딕" pitchFamily="18" charset="-127"/>
              <a:ea typeface="HY견고딕" pitchFamily="18" charset="-127"/>
            </a:endParaRPr>
          </a:p>
          <a:p>
            <a:r>
              <a:rPr lang="ko-KR" altLang="en-US" sz="1200" dirty="0" smtClean="0">
                <a:solidFill>
                  <a:srgbClr val="FF0000"/>
                </a:solidFill>
                <a:latin typeface="HY견고딕" pitchFamily="18" charset="-127"/>
                <a:ea typeface="HY견고딕" pitchFamily="18" charset="-127"/>
              </a:rPr>
              <a:t>재림 메시아</a:t>
            </a:r>
            <a:r>
              <a:rPr lang="ko-KR" altLang="en-US" sz="1200" dirty="0" smtClean="0">
                <a:latin typeface="HY견고딕" pitchFamily="18" charset="-127"/>
                <a:ea typeface="HY견고딕" pitchFamily="18" charset="-127"/>
              </a:rPr>
              <a:t>이시며</a:t>
            </a:r>
            <a:endParaRPr lang="en-US" altLang="ko-KR" sz="1200" dirty="0" smtClean="0">
              <a:latin typeface="HY견고딕" pitchFamily="18" charset="-127"/>
              <a:ea typeface="HY견고딕" pitchFamily="18" charset="-127"/>
            </a:endParaRPr>
          </a:p>
          <a:p>
            <a:r>
              <a:rPr lang="ko-KR" altLang="en-US" sz="1200" dirty="0" smtClean="0">
                <a:solidFill>
                  <a:srgbClr val="FF0000"/>
                </a:solidFill>
                <a:latin typeface="HY견고딕" pitchFamily="18" charset="-127"/>
                <a:ea typeface="HY견고딕" pitchFamily="18" charset="-127"/>
              </a:rPr>
              <a:t>인류의 </a:t>
            </a:r>
            <a:r>
              <a:rPr lang="ko-KR" altLang="en-US" sz="1200" dirty="0" err="1" smtClean="0">
                <a:solidFill>
                  <a:srgbClr val="FF0000"/>
                </a:solidFill>
                <a:latin typeface="HY견고딕" pitchFamily="18" charset="-127"/>
                <a:ea typeface="HY견고딕" pitchFamily="18" charset="-127"/>
              </a:rPr>
              <a:t>참부모</a:t>
            </a:r>
            <a:r>
              <a:rPr lang="ko-KR" altLang="en-US" sz="1200" dirty="0" err="1" smtClean="0">
                <a:latin typeface="HY견고딕" pitchFamily="18" charset="-127"/>
                <a:ea typeface="HY견고딕" pitchFamily="18" charset="-127"/>
              </a:rPr>
              <a:t>요</a:t>
            </a:r>
            <a:endParaRPr lang="en-US" altLang="ko-KR" sz="1200" dirty="0" smtClean="0">
              <a:latin typeface="HY견고딕" pitchFamily="18" charset="-127"/>
              <a:ea typeface="HY견고딕" pitchFamily="18" charset="-127"/>
            </a:endParaRPr>
          </a:p>
          <a:p>
            <a:r>
              <a:rPr lang="ko-KR" altLang="en-US" sz="1200" dirty="0" smtClean="0">
                <a:solidFill>
                  <a:srgbClr val="FF0000"/>
                </a:solidFill>
                <a:latin typeface="HY견고딕" pitchFamily="18" charset="-127"/>
                <a:ea typeface="HY견고딕" pitchFamily="18" charset="-127"/>
              </a:rPr>
              <a:t>평화의 왕</a:t>
            </a:r>
            <a:r>
              <a:rPr lang="ko-KR" altLang="en-US" sz="1200" dirty="0" smtClean="0">
                <a:latin typeface="HY견고딕" pitchFamily="18" charset="-127"/>
                <a:ea typeface="HY견고딕" pitchFamily="18" charset="-127"/>
              </a:rPr>
              <a:t>이시다</a:t>
            </a:r>
            <a:r>
              <a:rPr lang="en-US" altLang="ko-KR" sz="1200" dirty="0" smtClean="0">
                <a:latin typeface="HY견고딕" pitchFamily="18" charset="-127"/>
                <a:ea typeface="HY견고딕" pitchFamily="18" charset="-127"/>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dirty="0" smtClean="0">
                <a:solidFill>
                  <a:schemeClr val="accent6">
                    <a:lumMod val="20000"/>
                    <a:lumOff val="80000"/>
                  </a:schemeClr>
                </a:solidFill>
                <a:effectLst>
                  <a:outerShdw blurRad="38100" dist="38100" dir="2700000" algn="tl">
                    <a:srgbClr val="000000">
                      <a:alpha val="43137"/>
                    </a:srgbClr>
                  </a:outerShdw>
                </a:effectLst>
                <a:latin typeface="HY견고딕" pitchFamily="18" charset="-127"/>
                <a:ea typeface="HY견고딕" pitchFamily="18" charset="-127"/>
              </a:rPr>
              <a:t>하늘 부모님의 참사랑을 상속받자</a:t>
            </a:r>
            <a:r>
              <a:rPr lang="en-US" altLang="ko-KR" sz="1200" dirty="0" smtClean="0">
                <a:solidFill>
                  <a:schemeClr val="accent6">
                    <a:lumMod val="20000"/>
                    <a:lumOff val="80000"/>
                  </a:schemeClr>
                </a:solidFill>
                <a:latin typeface="HY견고딕" pitchFamily="18" charset="-127"/>
                <a:ea typeface="HY견고딕" pitchFamily="18" charset="-127"/>
              </a:rPr>
              <a:t>!</a:t>
            </a:r>
          </a:p>
          <a:p>
            <a:endParaRPr lang="en-US" altLang="ko-KR" sz="1200" dirty="0" smtClean="0">
              <a:latin typeface="HY견고딕" pitchFamily="18" charset="-127"/>
              <a:ea typeface="HY견고딕" pitchFamily="18" charset="-127"/>
            </a:endParaRPr>
          </a:p>
          <a:p>
            <a:endParaRPr lang="ko-KR" altLang="en-US" sz="1200" dirty="0" smtClean="0">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25</a:t>
            </a:fld>
            <a:endParaRPr lang="ko-K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b="0" dirty="0" smtClean="0">
                <a:latin typeface="HY견고딕" pitchFamily="18" charset="-127"/>
                <a:ea typeface="HY견고딕" pitchFamily="18" charset="-127"/>
              </a:rPr>
              <a:t>베드로의 신앙고백</a:t>
            </a:r>
            <a:endParaRPr lang="en-US" altLang="ko-KR" dirty="0" smtClean="0">
              <a:latin typeface="HY견고딕" pitchFamily="18" charset="-127"/>
              <a:ea typeface="HY견고딕" pitchFamily="18" charset="-127"/>
            </a:endParaRPr>
          </a:p>
          <a:p>
            <a:r>
              <a:rPr lang="ko-KR" altLang="en-US" dirty="0" smtClean="0">
                <a:latin typeface="HY견고딕" pitchFamily="18" charset="-127"/>
                <a:ea typeface="HY견고딕" pitchFamily="18" charset="-127"/>
              </a:rPr>
              <a:t>마</a:t>
            </a:r>
            <a:r>
              <a:rPr lang="en-US" altLang="ko-KR" dirty="0" smtClean="0">
                <a:latin typeface="HY견고딕" pitchFamily="18" charset="-127"/>
                <a:ea typeface="HY견고딕" pitchFamily="18" charset="-127"/>
              </a:rPr>
              <a:t>16:15 </a:t>
            </a:r>
            <a:r>
              <a:rPr lang="en-US" altLang="ko-KR" dirty="0" smtClean="0">
                <a:solidFill>
                  <a:srgbClr val="FF0000"/>
                </a:solidFill>
                <a:latin typeface="HY견고딕" pitchFamily="18" charset="-127"/>
                <a:ea typeface="HY견고딕" pitchFamily="18" charset="-127"/>
              </a:rPr>
              <a:t>“</a:t>
            </a:r>
            <a:r>
              <a:rPr lang="ko-KR" altLang="en-US" dirty="0" smtClean="0">
                <a:solidFill>
                  <a:srgbClr val="FF0000"/>
                </a:solidFill>
                <a:latin typeface="HY견고딕" pitchFamily="18" charset="-127"/>
                <a:ea typeface="HY견고딕" pitchFamily="18" charset="-127"/>
              </a:rPr>
              <a:t>너희는 나를 누구라 하느냐</a:t>
            </a:r>
            <a:r>
              <a:rPr lang="en-US" altLang="ko-KR" dirty="0" smtClean="0">
                <a:solidFill>
                  <a:srgbClr val="FF0000"/>
                </a:solidFill>
                <a:latin typeface="HY견고딕" pitchFamily="18" charset="-127"/>
                <a:ea typeface="HY견고딕" pitchFamily="18" charset="-127"/>
              </a:rPr>
              <a:t>.”</a:t>
            </a:r>
          </a:p>
          <a:p>
            <a:r>
              <a:rPr lang="ko-KR" altLang="en-US" dirty="0" smtClean="0">
                <a:latin typeface="HY견고딕" pitchFamily="18" charset="-127"/>
                <a:ea typeface="HY견고딕" pitchFamily="18" charset="-127"/>
              </a:rPr>
              <a:t>마</a:t>
            </a:r>
            <a:r>
              <a:rPr lang="en-US" altLang="ko-KR" dirty="0" smtClean="0">
                <a:latin typeface="HY견고딕" pitchFamily="18" charset="-127"/>
                <a:ea typeface="HY견고딕" pitchFamily="18" charset="-127"/>
              </a:rPr>
              <a:t>16:16</a:t>
            </a:r>
            <a:r>
              <a:rPr lang="ko-KR" altLang="en-US" dirty="0" smtClean="0">
                <a:latin typeface="HY견고딕" pitchFamily="18" charset="-127"/>
                <a:ea typeface="HY견고딕" pitchFamily="18" charset="-127"/>
              </a:rPr>
              <a:t> </a:t>
            </a:r>
            <a:r>
              <a:rPr lang="en-US" altLang="ko-KR" dirty="0" smtClean="0">
                <a:latin typeface="HY견고딕" pitchFamily="18" charset="-127"/>
                <a:ea typeface="HY견고딕" pitchFamily="18" charset="-127"/>
              </a:rPr>
              <a:t>“</a:t>
            </a:r>
            <a:r>
              <a:rPr lang="ko-KR" altLang="en-US" dirty="0" smtClean="0">
                <a:latin typeface="HY견고딕" pitchFamily="18" charset="-127"/>
                <a:ea typeface="HY견고딕" pitchFamily="18" charset="-127"/>
              </a:rPr>
              <a:t>베드로가 대답하여 가로되 </a:t>
            </a:r>
            <a:r>
              <a:rPr lang="ko-KR" altLang="en-US" dirty="0" smtClean="0">
                <a:solidFill>
                  <a:srgbClr val="FF0000"/>
                </a:solidFill>
                <a:latin typeface="HY견고딕" pitchFamily="18" charset="-127"/>
                <a:ea typeface="HY견고딕" pitchFamily="18" charset="-127"/>
              </a:rPr>
              <a:t>주는 그리스도시요 살아계신 하나님의 </a:t>
            </a:r>
            <a:r>
              <a:rPr lang="ko-KR" altLang="en-US" dirty="0" err="1" smtClean="0">
                <a:solidFill>
                  <a:srgbClr val="FF0000"/>
                </a:solidFill>
                <a:latin typeface="HY견고딕" pitchFamily="18" charset="-127"/>
                <a:ea typeface="HY견고딕" pitchFamily="18" charset="-127"/>
              </a:rPr>
              <a:t>아들</a:t>
            </a:r>
            <a:r>
              <a:rPr lang="ko-KR" altLang="en-US" dirty="0" err="1" smtClean="0">
                <a:latin typeface="HY견고딕" pitchFamily="18" charset="-127"/>
                <a:ea typeface="HY견고딕" pitchFamily="18" charset="-127"/>
              </a:rPr>
              <a:t>이시니이다</a:t>
            </a:r>
            <a:r>
              <a:rPr lang="en-US" altLang="ko-KR" dirty="0" smtClean="0">
                <a:latin typeface="HY견고딕" pitchFamily="18" charset="-127"/>
                <a:ea typeface="HY견고딕" pitchFamily="18" charset="-127"/>
              </a:rPr>
              <a: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0" dirty="0" smtClean="0">
                <a:latin typeface="HY견고딕" pitchFamily="18" charset="-127"/>
                <a:ea typeface="HY견고딕" pitchFamily="18" charset="-127"/>
              </a:rPr>
              <a:t>우리들의 신앙고백</a:t>
            </a:r>
            <a:endParaRPr lang="en-US" altLang="ko-KR" dirty="0" smtClean="0"/>
          </a:p>
          <a:p>
            <a:r>
              <a:rPr lang="en-US" altLang="ko-KR" dirty="0" smtClean="0">
                <a:solidFill>
                  <a:srgbClr val="FF0000"/>
                </a:solidFill>
                <a:latin typeface="HY견고딕" pitchFamily="18" charset="-127"/>
                <a:ea typeface="HY견고딕" pitchFamily="18" charset="-127"/>
              </a:rPr>
              <a:t>“</a:t>
            </a:r>
            <a:r>
              <a:rPr lang="ko-KR" altLang="en-US" dirty="0" smtClean="0">
                <a:solidFill>
                  <a:srgbClr val="FF0000"/>
                </a:solidFill>
                <a:latin typeface="HY견고딕" pitchFamily="18" charset="-127"/>
                <a:ea typeface="HY견고딕" pitchFamily="18" charset="-127"/>
              </a:rPr>
              <a:t>너희는 나를 누구라 하느냐</a:t>
            </a:r>
            <a:r>
              <a:rPr lang="en-US" altLang="ko-KR" dirty="0" smtClean="0">
                <a:solidFill>
                  <a:srgbClr val="FF0000"/>
                </a:solidFill>
                <a:latin typeface="HY견고딕" pitchFamily="18" charset="-127"/>
                <a:ea typeface="HY견고딕" pitchFamily="18" charset="-127"/>
              </a:rPr>
              <a:t>.”</a:t>
            </a:r>
          </a:p>
          <a:p>
            <a:r>
              <a:rPr lang="en-US" altLang="ko-KR" dirty="0" smtClean="0">
                <a:latin typeface="HY견고딕" pitchFamily="18" charset="-127"/>
                <a:ea typeface="HY견고딕" pitchFamily="18" charset="-127"/>
              </a:rPr>
              <a:t>“</a:t>
            </a:r>
            <a:r>
              <a:rPr lang="ko-KR" altLang="en-US" dirty="0" smtClean="0">
                <a:latin typeface="HY견고딕" pitchFamily="18" charset="-127"/>
                <a:ea typeface="HY견고딕" pitchFamily="18" charset="-127"/>
              </a:rPr>
              <a:t>우리가 대답하여 가로되 </a:t>
            </a:r>
            <a:r>
              <a:rPr lang="ko-KR" altLang="en-US" dirty="0" err="1" smtClean="0">
                <a:latin typeface="HY견고딕" pitchFamily="18" charset="-127"/>
                <a:ea typeface="HY견고딕" pitchFamily="18" charset="-127"/>
              </a:rPr>
              <a:t>참부모님은</a:t>
            </a:r>
            <a:r>
              <a:rPr lang="ko-KR" altLang="en-US" dirty="0" smtClean="0">
                <a:latin typeface="HY견고딕" pitchFamily="18" charset="-127"/>
                <a:ea typeface="HY견고딕" pitchFamily="18" charset="-127"/>
              </a:rPr>
              <a:t> 재림메시아요 인류의 </a:t>
            </a:r>
            <a:r>
              <a:rPr lang="ko-KR" altLang="en-US" dirty="0" err="1" smtClean="0">
                <a:latin typeface="HY견고딕" pitchFamily="18" charset="-127"/>
                <a:ea typeface="HY견고딕" pitchFamily="18" charset="-127"/>
              </a:rPr>
              <a:t>참부모요</a:t>
            </a:r>
            <a:r>
              <a:rPr lang="ko-KR" altLang="en-US" dirty="0" smtClean="0">
                <a:latin typeface="HY견고딕" pitchFamily="18" charset="-127"/>
                <a:ea typeface="HY견고딕" pitchFamily="18" charset="-127"/>
              </a:rPr>
              <a:t> 천주평화의 왕입니다</a:t>
            </a:r>
            <a:r>
              <a:rPr lang="en-US" altLang="ko-KR" dirty="0" smtClean="0">
                <a:latin typeface="HY견고딕" pitchFamily="18" charset="-127"/>
                <a:ea typeface="HY견고딕" pitchFamily="18" charset="-127"/>
              </a:rPr>
              <a:t>.”</a:t>
            </a: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26</a:t>
            </a:fld>
            <a:endParaRPr lang="ko-K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sz="1200" dirty="0" smtClean="0">
                <a:latin typeface="HY견고딕" pitchFamily="18" charset="-127"/>
                <a:ea typeface="HY견고딕" pitchFamily="18" charset="-127"/>
              </a:rPr>
              <a:t>동시성으로 본 예수님과 문선명총재의 십자가</a:t>
            </a:r>
            <a:endParaRPr lang="en-US" altLang="ko-KR" sz="12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0" dirty="0" smtClean="0">
                <a:latin typeface="HY견고딕" pitchFamily="18" charset="-127"/>
                <a:ea typeface="HY견고딕" pitchFamily="18" charset="-127"/>
              </a:rPr>
              <a:t>예수님의 십자가 죽음</a:t>
            </a: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smtClean="0">
                <a:latin typeface="HY견고딕" pitchFamily="18" charset="-127"/>
                <a:ea typeface="HY견고딕" pitchFamily="18" charset="-127"/>
              </a:rPr>
              <a:t>오전</a:t>
            </a:r>
            <a:r>
              <a:rPr lang="en-US" altLang="ko-KR" dirty="0" smtClean="0">
                <a:latin typeface="HY견고딕" pitchFamily="18" charset="-127"/>
                <a:ea typeface="HY견고딕" pitchFamily="18" charset="-127"/>
              </a:rPr>
              <a:t>9</a:t>
            </a:r>
            <a:r>
              <a:rPr lang="ko-KR" altLang="en-US" dirty="0" smtClean="0">
                <a:latin typeface="HY견고딕" pitchFamily="18" charset="-127"/>
                <a:ea typeface="HY견고딕" pitchFamily="18" charset="-127"/>
              </a:rPr>
              <a:t>시에 십자가에 달리셔서 오전</a:t>
            </a:r>
            <a:r>
              <a:rPr lang="en-US" altLang="ko-KR" dirty="0" smtClean="0">
                <a:latin typeface="HY견고딕" pitchFamily="18" charset="-127"/>
                <a:ea typeface="HY견고딕" pitchFamily="18" charset="-127"/>
              </a:rPr>
              <a:t>9</a:t>
            </a:r>
            <a:r>
              <a:rPr lang="ko-KR" altLang="en-US" dirty="0" smtClean="0">
                <a:latin typeface="HY견고딕" pitchFamily="18" charset="-127"/>
                <a:ea typeface="HY견고딕" pitchFamily="18" charset="-127"/>
              </a:rPr>
              <a:t>시부터 오후</a:t>
            </a:r>
            <a:r>
              <a:rPr lang="en-US" altLang="ko-KR" dirty="0" smtClean="0">
                <a:latin typeface="HY견고딕" pitchFamily="18" charset="-127"/>
                <a:ea typeface="HY견고딕" pitchFamily="18" charset="-127"/>
              </a:rPr>
              <a:t>3</a:t>
            </a:r>
            <a:r>
              <a:rPr lang="ko-KR" altLang="en-US" dirty="0" smtClean="0">
                <a:latin typeface="HY견고딕" pitchFamily="18" charset="-127"/>
                <a:ea typeface="HY견고딕" pitchFamily="18" charset="-127"/>
              </a:rPr>
              <a:t>시까지 </a:t>
            </a:r>
            <a:r>
              <a:rPr lang="en-US" altLang="ko-KR" dirty="0" smtClean="0">
                <a:solidFill>
                  <a:srgbClr val="FF0000"/>
                </a:solidFill>
                <a:latin typeface="HY견고딕" pitchFamily="18" charset="-127"/>
                <a:ea typeface="HY견고딕" pitchFamily="18" charset="-127"/>
              </a:rPr>
              <a:t>6</a:t>
            </a:r>
            <a:r>
              <a:rPr lang="ko-KR" altLang="en-US" dirty="0" smtClean="0">
                <a:solidFill>
                  <a:srgbClr val="FF0000"/>
                </a:solidFill>
                <a:latin typeface="HY견고딕" pitchFamily="18" charset="-127"/>
                <a:ea typeface="HY견고딕" pitchFamily="18" charset="-127"/>
              </a:rPr>
              <a:t>시간</a:t>
            </a:r>
            <a:r>
              <a:rPr lang="ko-KR" altLang="en-US" dirty="0" smtClean="0">
                <a:latin typeface="HY견고딕" pitchFamily="18" charset="-127"/>
                <a:ea typeface="HY견고딕" pitchFamily="18" charset="-127"/>
              </a:rPr>
              <a:t>의 고통을 사랑으로 승리하심으로 영적 구원을 완성하시고 운명하심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HY견고딕" pitchFamily="18" charset="-127"/>
                <a:ea typeface="HY견고딕" pitchFamily="18" charset="-127"/>
              </a:rPr>
              <a:t>2012</a:t>
            </a:r>
            <a:r>
              <a:rPr lang="ko-KR" altLang="en-US" dirty="0" smtClean="0">
                <a:latin typeface="HY견고딕" pitchFamily="18" charset="-127"/>
                <a:ea typeface="HY견고딕" pitchFamily="18" charset="-127"/>
              </a:rPr>
              <a:t>년 </a:t>
            </a:r>
            <a:r>
              <a:rPr lang="en-US" altLang="ko-KR" dirty="0" smtClean="0">
                <a:latin typeface="HY견고딕" pitchFamily="18" charset="-127"/>
                <a:ea typeface="HY견고딕" pitchFamily="18" charset="-127"/>
              </a:rPr>
              <a:t>8</a:t>
            </a:r>
            <a:r>
              <a:rPr lang="ko-KR" altLang="en-US" dirty="0" smtClean="0">
                <a:latin typeface="HY견고딕" pitchFamily="18" charset="-127"/>
                <a:ea typeface="HY견고딕" pitchFamily="18" charset="-127"/>
              </a:rPr>
              <a:t>월</a:t>
            </a:r>
            <a:r>
              <a:rPr lang="en-US" altLang="ko-KR" dirty="0" smtClean="0">
                <a:latin typeface="HY견고딕" pitchFamily="18" charset="-127"/>
                <a:ea typeface="HY견고딕" pitchFamily="18" charset="-127"/>
              </a:rPr>
              <a:t>14</a:t>
            </a:r>
            <a:r>
              <a:rPr lang="ko-KR" altLang="en-US" dirty="0" smtClean="0">
                <a:latin typeface="HY견고딕" pitchFamily="18" charset="-127"/>
                <a:ea typeface="HY견고딕" pitchFamily="18" charset="-127"/>
              </a:rPr>
              <a:t>일부터 </a:t>
            </a:r>
            <a:r>
              <a:rPr lang="en-US" altLang="ko-KR" dirty="0" smtClean="0">
                <a:latin typeface="HY견고딕" pitchFamily="18" charset="-127"/>
                <a:ea typeface="HY견고딕" pitchFamily="18" charset="-127"/>
              </a:rPr>
              <a:t>9</a:t>
            </a:r>
            <a:r>
              <a:rPr lang="ko-KR" altLang="en-US" dirty="0" smtClean="0">
                <a:latin typeface="HY견고딕" pitchFamily="18" charset="-127"/>
                <a:ea typeface="HY견고딕" pitchFamily="18" charset="-127"/>
              </a:rPr>
              <a:t>월</a:t>
            </a:r>
            <a:r>
              <a:rPr lang="en-US" altLang="ko-KR" dirty="0" smtClean="0">
                <a:latin typeface="HY견고딕" pitchFamily="18" charset="-127"/>
                <a:ea typeface="HY견고딕" pitchFamily="18" charset="-127"/>
              </a:rPr>
              <a:t>3</a:t>
            </a:r>
            <a:r>
              <a:rPr lang="ko-KR" altLang="en-US" dirty="0" smtClean="0">
                <a:latin typeface="HY견고딕" pitchFamily="18" charset="-127"/>
                <a:ea typeface="HY견고딕" pitchFamily="18" charset="-127"/>
              </a:rPr>
              <a:t>일까지 </a:t>
            </a:r>
            <a:r>
              <a:rPr lang="en-US" altLang="ko-KR" dirty="0" smtClean="0">
                <a:solidFill>
                  <a:srgbClr val="FF0000"/>
                </a:solidFill>
                <a:latin typeface="HY견고딕" pitchFamily="18" charset="-127"/>
                <a:ea typeface="HY견고딕" pitchFamily="18" charset="-127"/>
              </a:rPr>
              <a:t>21</a:t>
            </a:r>
            <a:r>
              <a:rPr lang="ko-KR" altLang="en-US" dirty="0" smtClean="0">
                <a:solidFill>
                  <a:srgbClr val="FF0000"/>
                </a:solidFill>
                <a:latin typeface="HY견고딕" pitchFamily="18" charset="-127"/>
                <a:ea typeface="HY견고딕" pitchFamily="18" charset="-127"/>
              </a:rPr>
              <a:t>일간</a:t>
            </a:r>
            <a:r>
              <a:rPr lang="ko-KR" altLang="en-US" dirty="0" smtClean="0">
                <a:latin typeface="HY견고딕" pitchFamily="18" charset="-127"/>
                <a:ea typeface="HY견고딕" pitchFamily="18" charset="-127"/>
              </a:rPr>
              <a:t> 병원침대에 누우셔서 하늘 부모님 을 해방하시고 인류를 구원하시는 참사랑의 사생결단 전력투구 실천궁행의 삶을 승리하심으로 영육구원의 삶을 완성하심</a:t>
            </a: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0" dirty="0" smtClean="0">
                <a:latin typeface="HY견고딕" pitchFamily="18" charset="-127"/>
                <a:ea typeface="HY견고딕" pitchFamily="18" charset="-127"/>
              </a:rPr>
              <a:t>문선명총재의 성화</a:t>
            </a: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27</a:t>
            </a:fld>
            <a:endParaRPr lang="ko-K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sz="1200" dirty="0" smtClean="0">
                <a:latin typeface="HY견고딕" pitchFamily="18" charset="-127"/>
                <a:ea typeface="HY견고딕" pitchFamily="18" charset="-127"/>
              </a:rPr>
              <a:t>동시성으로 본 예수부활과 진성덕 </a:t>
            </a:r>
            <a:r>
              <a:rPr lang="ko-KR" altLang="en-US" sz="1200" dirty="0" err="1" smtClean="0">
                <a:latin typeface="HY견고딕" pitchFamily="18" charset="-127"/>
                <a:ea typeface="HY견고딕" pitchFamily="18" charset="-127"/>
              </a:rPr>
              <a:t>황재성탄</a:t>
            </a:r>
            <a:endParaRPr lang="en-US" altLang="ko-KR" sz="12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0" dirty="0" smtClean="0">
                <a:latin typeface="HY견고딕" pitchFamily="18" charset="-127"/>
                <a:ea typeface="HY견고딕" pitchFamily="18" charset="-127"/>
              </a:rPr>
              <a:t>예수님</a:t>
            </a:r>
            <a:r>
              <a:rPr lang="en-US" altLang="ko-KR" b="0" dirty="0" smtClean="0">
                <a:latin typeface="HY견고딕" pitchFamily="18" charset="-127"/>
                <a:ea typeface="HY견고딕" pitchFamily="18" charset="-127"/>
              </a:rPr>
              <a:t>Jesus</a:t>
            </a:r>
            <a:r>
              <a:rPr lang="ko-KR" altLang="en-US" b="0" dirty="0" smtClean="0">
                <a:latin typeface="HY견고딕" pitchFamily="18" charset="-127"/>
                <a:ea typeface="HY견고딕" pitchFamily="18" charset="-127"/>
              </a:rPr>
              <a:t> 부활</a:t>
            </a:r>
            <a:r>
              <a:rPr lang="en-US" altLang="ko-KR" b="0" dirty="0" smtClean="0">
                <a:latin typeface="HY견고딕" pitchFamily="18" charset="-127"/>
                <a:ea typeface="HY견고딕" pitchFamily="18" charset="-127"/>
              </a:rPr>
              <a:t>40</a:t>
            </a:r>
            <a:r>
              <a:rPr lang="ko-KR" altLang="en-US" b="0" dirty="0" smtClean="0">
                <a:latin typeface="HY견고딕" pitchFamily="18" charset="-127"/>
                <a:ea typeface="HY견고딕" pitchFamily="18" charset="-127"/>
              </a:rPr>
              <a:t>일</a:t>
            </a:r>
          </a:p>
          <a:p>
            <a:r>
              <a:rPr lang="ko-KR" altLang="en-US" dirty="0" smtClean="0">
                <a:latin typeface="HY견고딕" pitchFamily="18" charset="-127"/>
                <a:ea typeface="HY견고딕" pitchFamily="18" charset="-127"/>
              </a:rPr>
              <a:t>부활</a:t>
            </a:r>
            <a:r>
              <a:rPr lang="en-US" altLang="ko-KR" dirty="0" smtClean="0">
                <a:latin typeface="HY견고딕" pitchFamily="18" charset="-127"/>
                <a:ea typeface="HY견고딕" pitchFamily="18" charset="-127"/>
              </a:rPr>
              <a:t>40</a:t>
            </a:r>
            <a:r>
              <a:rPr lang="ko-KR" altLang="en-US" dirty="0" smtClean="0">
                <a:latin typeface="HY견고딕" pitchFamily="18" charset="-127"/>
                <a:ea typeface="HY견고딕" pitchFamily="18" charset="-127"/>
              </a:rPr>
              <a:t>일간 제자들을 수습하고 낙원영계로 승천</a:t>
            </a:r>
            <a:endParaRPr lang="en-US" altLang="ko-KR" dirty="0" smtClean="0">
              <a:latin typeface="HY견고딕" pitchFamily="18" charset="-127"/>
              <a:ea typeface="HY견고딕" pitchFamily="18" charset="-127"/>
            </a:endParaRPr>
          </a:p>
          <a:p>
            <a:r>
              <a:rPr lang="ko-KR" altLang="en-US" dirty="0" err="1" smtClean="0">
                <a:latin typeface="HY견고딕" pitchFamily="18" charset="-127"/>
                <a:ea typeface="HY견고딕" pitchFamily="18" charset="-127"/>
              </a:rPr>
              <a:t>오순절이후</a:t>
            </a:r>
            <a:r>
              <a:rPr lang="ko-KR" altLang="en-US" dirty="0" smtClean="0">
                <a:latin typeface="HY견고딕" pitchFamily="18" charset="-127"/>
                <a:ea typeface="HY견고딕" pitchFamily="18" charset="-127"/>
              </a:rPr>
              <a:t> 성령역사</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0" dirty="0" smtClean="0">
                <a:latin typeface="HY견고딕" pitchFamily="18" charset="-127"/>
                <a:ea typeface="HY견고딕" pitchFamily="18" charset="-127"/>
              </a:rPr>
              <a:t>진성덕 </a:t>
            </a:r>
            <a:r>
              <a:rPr lang="ko-KR" altLang="en-US" b="0" dirty="0" err="1" smtClean="0">
                <a:latin typeface="HY견고딕" pitchFamily="18" charset="-127"/>
                <a:ea typeface="HY견고딕" pitchFamily="18" charset="-127"/>
              </a:rPr>
              <a:t>황재</a:t>
            </a:r>
            <a:r>
              <a:rPr lang="ko-KR" altLang="en-US" b="0" dirty="0" smtClean="0">
                <a:latin typeface="HY견고딕" pitchFamily="18" charset="-127"/>
                <a:ea typeface="HY견고딕" pitchFamily="18" charset="-127"/>
              </a:rPr>
              <a:t> 성탄</a:t>
            </a:r>
            <a:r>
              <a:rPr lang="en-US" altLang="ko-KR" b="0" dirty="0" smtClean="0">
                <a:latin typeface="HY견고딕" pitchFamily="18" charset="-127"/>
                <a:ea typeface="HY견고딕" pitchFamily="18" charset="-127"/>
              </a:rPr>
              <a:t>1</a:t>
            </a:r>
            <a:r>
              <a:rPr lang="ko-KR" altLang="en-US" b="0" dirty="0" smtClean="0">
                <a:latin typeface="HY견고딕" pitchFamily="18" charset="-127"/>
                <a:ea typeface="HY견고딕" pitchFamily="18" charset="-127"/>
              </a:rPr>
              <a:t>주년</a:t>
            </a:r>
            <a:endParaRPr lang="en-US" altLang="ko-KR" dirty="0" smtClean="0"/>
          </a:p>
          <a:p>
            <a:r>
              <a:rPr lang="ko-KR" altLang="en-US" dirty="0" smtClean="0">
                <a:latin typeface="HY견고딕" pitchFamily="18" charset="-127"/>
                <a:ea typeface="HY견고딕" pitchFamily="18" charset="-127"/>
              </a:rPr>
              <a:t>성탄 </a:t>
            </a:r>
            <a:r>
              <a:rPr lang="en-US" altLang="ko-KR" dirty="0" smtClean="0">
                <a:latin typeface="HY견고딕" pitchFamily="18" charset="-127"/>
                <a:ea typeface="HY견고딕" pitchFamily="18" charset="-127"/>
              </a:rPr>
              <a:t>40</a:t>
            </a:r>
            <a:r>
              <a:rPr lang="ko-KR" altLang="en-US" dirty="0" err="1" smtClean="0">
                <a:latin typeface="HY견고딕" pitchFamily="18" charset="-127"/>
                <a:ea typeface="HY견고딕" pitchFamily="18" charset="-127"/>
              </a:rPr>
              <a:t>일동안</a:t>
            </a:r>
            <a:r>
              <a:rPr lang="ko-KR" altLang="en-US" dirty="0" smtClean="0">
                <a:latin typeface="HY견고딕" pitchFamily="18" charset="-127"/>
                <a:ea typeface="HY견고딕" pitchFamily="18" charset="-127"/>
              </a:rPr>
              <a:t> 지상의 </a:t>
            </a:r>
            <a:r>
              <a:rPr lang="ko-KR" altLang="en-US" dirty="0" err="1" smtClean="0">
                <a:latin typeface="HY견고딕" pitchFamily="18" charset="-127"/>
                <a:ea typeface="HY견고딕" pitchFamily="18" charset="-127"/>
              </a:rPr>
              <a:t>참어머님과</a:t>
            </a:r>
            <a:r>
              <a:rPr lang="ko-KR" altLang="en-US" dirty="0" smtClean="0">
                <a:latin typeface="HY견고딕" pitchFamily="18" charset="-127"/>
                <a:ea typeface="HY견고딕" pitchFamily="18" charset="-127"/>
              </a:rPr>
              <a:t> </a:t>
            </a:r>
            <a:r>
              <a:rPr lang="ko-KR" altLang="en-US" dirty="0" err="1" smtClean="0">
                <a:latin typeface="HY견고딕" pitchFamily="18" charset="-127"/>
                <a:ea typeface="HY견고딕" pitchFamily="18" charset="-127"/>
              </a:rPr>
              <a:t>종최</a:t>
            </a:r>
            <a:r>
              <a:rPr lang="ko-KR" altLang="en-US" dirty="0" smtClean="0">
                <a:latin typeface="HY견고딕" pitchFamily="18" charset="-127"/>
                <a:ea typeface="HY견고딕" pitchFamily="18" charset="-127"/>
              </a:rPr>
              <a:t> 일체를 이룬 생활을 하시다 천상천국의 </a:t>
            </a:r>
            <a:r>
              <a:rPr lang="ko-KR" altLang="en-US" dirty="0" err="1" smtClean="0">
                <a:latin typeface="HY견고딕" pitchFamily="18" charset="-127"/>
                <a:ea typeface="HY견고딕" pitchFamily="18" charset="-127"/>
              </a:rPr>
              <a:t>천정궁에</a:t>
            </a:r>
            <a:r>
              <a:rPr lang="ko-KR" altLang="en-US" dirty="0" smtClean="0">
                <a:latin typeface="HY견고딕" pitchFamily="18" charset="-127"/>
                <a:ea typeface="HY견고딕" pitchFamily="18" charset="-127"/>
              </a:rPr>
              <a:t> 입궁하심</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1</a:t>
            </a:r>
            <a:r>
              <a:rPr lang="ko-KR" altLang="en-US" dirty="0" smtClean="0">
                <a:latin typeface="HY견고딕" pitchFamily="18" charset="-127"/>
                <a:ea typeface="HY견고딕" pitchFamily="18" charset="-127"/>
              </a:rPr>
              <a:t>년간 천국 지옥의 구조와 기능을 파악</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1</a:t>
            </a:r>
            <a:r>
              <a:rPr lang="ko-KR" altLang="en-US" dirty="0" smtClean="0">
                <a:latin typeface="HY견고딕" pitchFamily="18" charset="-127"/>
                <a:ea typeface="HY견고딕" pitchFamily="18" charset="-127"/>
              </a:rPr>
              <a:t>주년 </a:t>
            </a:r>
            <a:r>
              <a:rPr lang="ko-KR" altLang="en-US" dirty="0" err="1" smtClean="0">
                <a:latin typeface="HY견고딕" pitchFamily="18" charset="-127"/>
                <a:ea typeface="HY견고딕" pitchFamily="18" charset="-127"/>
              </a:rPr>
              <a:t>추모이후</a:t>
            </a:r>
            <a:r>
              <a:rPr lang="ko-KR" altLang="en-US" dirty="0" smtClean="0">
                <a:latin typeface="HY견고딕" pitchFamily="18" charset="-127"/>
                <a:ea typeface="HY견고딕" pitchFamily="18" charset="-127"/>
              </a:rPr>
              <a:t> </a:t>
            </a:r>
            <a:r>
              <a:rPr lang="ko-KR" altLang="en-US" dirty="0" err="1" smtClean="0">
                <a:latin typeface="HY견고딕" pitchFamily="18" charset="-127"/>
                <a:ea typeface="HY견고딕" pitchFamily="18" charset="-127"/>
              </a:rPr>
              <a:t>선령역사</a:t>
            </a:r>
            <a:endParaRPr lang="ko-KR" altLang="en-US" dirty="0" smtClean="0">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28</a:t>
            </a:fld>
            <a:endParaRPr lang="ko-K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b="0" dirty="0" err="1" smtClean="0">
                <a:latin typeface="HY견고딕" pitchFamily="18" charset="-127"/>
                <a:ea typeface="HY견고딕" pitchFamily="18" charset="-127"/>
              </a:rPr>
              <a:t>왕중왕</a:t>
            </a:r>
            <a:r>
              <a:rPr lang="ko-KR" altLang="en-US" b="0" dirty="0" smtClean="0">
                <a:latin typeface="HY견고딕" pitchFamily="18" charset="-127"/>
                <a:ea typeface="HY견고딕" pitchFamily="18" charset="-127"/>
              </a:rPr>
              <a:t> 예수님의 </a:t>
            </a:r>
            <a:r>
              <a:rPr lang="ko-KR" altLang="en-US" b="0" dirty="0" smtClean="0">
                <a:solidFill>
                  <a:srgbClr val="FF0000"/>
                </a:solidFill>
                <a:latin typeface="HY견고딕" pitchFamily="18" charset="-127"/>
                <a:ea typeface="HY견고딕" pitchFamily="18" charset="-127"/>
              </a:rPr>
              <a:t>성령역사</a:t>
            </a:r>
          </a:p>
          <a:p>
            <a:endParaRPr lang="en-US" altLang="ko-KR" dirty="0" smtClean="0">
              <a:solidFill>
                <a:srgbClr val="FF0000"/>
              </a:solidFill>
              <a:latin typeface="HY견고딕" pitchFamily="18" charset="-127"/>
              <a:ea typeface="HY견고딕" pitchFamily="18" charset="-127"/>
            </a:endParaRPr>
          </a:p>
          <a:p>
            <a:r>
              <a:rPr lang="ko-KR" altLang="en-US" dirty="0" smtClean="0">
                <a:solidFill>
                  <a:srgbClr val="FF0000"/>
                </a:solidFill>
                <a:latin typeface="HY견고딕" pitchFamily="18" charset="-127"/>
                <a:ea typeface="HY견고딕" pitchFamily="18" charset="-127"/>
              </a:rPr>
              <a:t>사도 베드로 등 </a:t>
            </a:r>
            <a:r>
              <a:rPr lang="en-US" altLang="ko-KR" dirty="0" smtClean="0">
                <a:solidFill>
                  <a:srgbClr val="FF0000"/>
                </a:solidFill>
                <a:latin typeface="HY견고딕" pitchFamily="18" charset="-127"/>
                <a:ea typeface="HY견고딕" pitchFamily="18" charset="-127"/>
              </a:rPr>
              <a:t>12</a:t>
            </a:r>
            <a:r>
              <a:rPr lang="ko-KR" altLang="en-US" dirty="0" smtClean="0">
                <a:solidFill>
                  <a:srgbClr val="FF0000"/>
                </a:solidFill>
                <a:latin typeface="HY견고딕" pitchFamily="18" charset="-127"/>
                <a:ea typeface="HY견고딕" pitchFamily="18" charset="-127"/>
              </a:rPr>
              <a:t>제자</a:t>
            </a:r>
            <a:r>
              <a:rPr lang="ko-KR" altLang="en-US" dirty="0" smtClean="0">
                <a:latin typeface="HY견고딕" pitchFamily="18" charset="-127"/>
                <a:ea typeface="HY견고딕" pitchFamily="18" charset="-127"/>
              </a:rPr>
              <a:t>를 통한 성령역사</a:t>
            </a:r>
            <a:endParaRPr lang="en-US" altLang="ko-KR" dirty="0" smtClean="0">
              <a:latin typeface="HY견고딕" pitchFamily="18" charset="-127"/>
              <a:ea typeface="HY견고딕" pitchFamily="18" charset="-127"/>
            </a:endParaRPr>
          </a:p>
          <a:p>
            <a:r>
              <a:rPr lang="ko-KR" altLang="en-US" dirty="0" smtClean="0">
                <a:solidFill>
                  <a:srgbClr val="FF0000"/>
                </a:solidFill>
                <a:latin typeface="HY견고딕" pitchFamily="18" charset="-127"/>
                <a:ea typeface="HY견고딕" pitchFamily="18" charset="-127"/>
              </a:rPr>
              <a:t>사도 바울</a:t>
            </a:r>
            <a:r>
              <a:rPr lang="ko-KR" altLang="en-US" dirty="0" smtClean="0">
                <a:latin typeface="HY견고딕" pitchFamily="18" charset="-127"/>
                <a:ea typeface="HY견고딕" pitchFamily="18" charset="-127"/>
              </a:rPr>
              <a:t>을 통한 성령역사 </a:t>
            </a:r>
            <a:endParaRPr lang="en-US" altLang="ko-KR" dirty="0" smtClean="0">
              <a:latin typeface="HY견고딕" pitchFamily="18" charset="-127"/>
              <a:ea typeface="HY견고딕" pitchFamily="18" charset="-127"/>
            </a:endParaRPr>
          </a:p>
          <a:p>
            <a:r>
              <a:rPr lang="ko-KR" altLang="en-US" dirty="0" smtClean="0">
                <a:latin typeface="HY견고딕" pitchFamily="18" charset="-127"/>
                <a:ea typeface="HY견고딕" pitchFamily="18" charset="-127"/>
              </a:rPr>
              <a:t>예수님을 따르는 </a:t>
            </a:r>
            <a:r>
              <a:rPr lang="ko-KR" altLang="en-US" dirty="0" smtClean="0">
                <a:solidFill>
                  <a:srgbClr val="FF0000"/>
                </a:solidFill>
                <a:latin typeface="HY견고딕" pitchFamily="18" charset="-127"/>
                <a:ea typeface="HY견고딕" pitchFamily="18" charset="-127"/>
              </a:rPr>
              <a:t>제자</a:t>
            </a:r>
            <a:r>
              <a:rPr lang="ko-KR" altLang="en-US" dirty="0" smtClean="0">
                <a:latin typeface="HY견고딕" pitchFamily="18" charset="-127"/>
                <a:ea typeface="HY견고딕" pitchFamily="18" charset="-127"/>
              </a:rPr>
              <a:t>들을 통한 신약시대 </a:t>
            </a:r>
            <a:r>
              <a:rPr lang="en-US" altLang="ko-KR" dirty="0" smtClean="0">
                <a:latin typeface="HY견고딕" pitchFamily="18" charset="-127"/>
                <a:ea typeface="HY견고딕" pitchFamily="18" charset="-127"/>
              </a:rPr>
              <a:t>2</a:t>
            </a:r>
            <a:r>
              <a:rPr lang="ko-KR" altLang="en-US" dirty="0" err="1" smtClean="0">
                <a:latin typeface="HY견고딕" pitchFamily="18" charset="-127"/>
                <a:ea typeface="HY견고딕" pitchFamily="18" charset="-127"/>
              </a:rPr>
              <a:t>천년을</a:t>
            </a:r>
            <a:r>
              <a:rPr lang="ko-KR" altLang="en-US" dirty="0" smtClean="0">
                <a:latin typeface="HY견고딕" pitchFamily="18" charset="-127"/>
                <a:ea typeface="HY견고딕" pitchFamily="18" charset="-127"/>
              </a:rPr>
              <a:t> 통한 성령역사</a:t>
            </a:r>
            <a:endParaRPr lang="en-US" altLang="ko-KR"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err="1" smtClean="0">
                <a:latin typeface="HY견고딕" pitchFamily="18" charset="-127"/>
                <a:ea typeface="HY견고딕" pitchFamily="18" charset="-127"/>
              </a:rPr>
              <a:t>진성덕황재의</a:t>
            </a:r>
            <a:r>
              <a:rPr lang="ko-KR" altLang="en-US" dirty="0" smtClean="0">
                <a:latin typeface="HY견고딕" pitchFamily="18" charset="-127"/>
                <a:ea typeface="HY견고딕" pitchFamily="18" charset="-127"/>
              </a:rPr>
              <a:t> </a:t>
            </a:r>
            <a:r>
              <a:rPr lang="ko-KR" altLang="en-US" b="0" dirty="0" err="1" smtClean="0">
                <a:solidFill>
                  <a:srgbClr val="FF0000"/>
                </a:solidFill>
                <a:latin typeface="HY견고딕" pitchFamily="18" charset="-127"/>
                <a:ea typeface="HY견고딕" pitchFamily="18" charset="-127"/>
              </a:rPr>
              <a:t>선령역사</a:t>
            </a:r>
            <a:endParaRPr lang="en-US" altLang="ko-KR" dirty="0" smtClean="0"/>
          </a:p>
          <a:p>
            <a:r>
              <a:rPr lang="ko-KR" altLang="en-US" dirty="0" err="1" smtClean="0">
                <a:solidFill>
                  <a:srgbClr val="FF0000"/>
                </a:solidFill>
                <a:latin typeface="HY견고딕" pitchFamily="18" charset="-127"/>
                <a:ea typeface="HY견고딕" pitchFamily="18" charset="-127"/>
              </a:rPr>
              <a:t>참어머님</a:t>
            </a:r>
            <a:r>
              <a:rPr lang="ko-KR" altLang="en-US" dirty="0" err="1" smtClean="0">
                <a:latin typeface="HY견고딕" pitchFamily="18" charset="-127"/>
                <a:ea typeface="HY견고딕" pitchFamily="18" charset="-127"/>
              </a:rPr>
              <a:t>을</a:t>
            </a:r>
            <a:r>
              <a:rPr lang="ko-KR" altLang="en-US" dirty="0" smtClean="0">
                <a:latin typeface="HY견고딕" pitchFamily="18" charset="-127"/>
                <a:ea typeface="HY견고딕" pitchFamily="18" charset="-127"/>
              </a:rPr>
              <a:t> 통한 </a:t>
            </a:r>
            <a:r>
              <a:rPr lang="ko-KR" altLang="en-US" dirty="0" err="1" smtClean="0">
                <a:latin typeface="HY견고딕" pitchFamily="18" charset="-127"/>
                <a:ea typeface="HY견고딕" pitchFamily="18" charset="-127"/>
              </a:rPr>
              <a:t>선령역사</a:t>
            </a:r>
            <a:endParaRPr lang="en-US" altLang="ko-KR" dirty="0" smtClean="0">
              <a:latin typeface="HY견고딕" pitchFamily="18" charset="-127"/>
              <a:ea typeface="HY견고딕" pitchFamily="18" charset="-127"/>
            </a:endParaRPr>
          </a:p>
          <a:p>
            <a:r>
              <a:rPr lang="ko-KR" altLang="en-US" dirty="0" err="1" smtClean="0">
                <a:solidFill>
                  <a:srgbClr val="FF0000"/>
                </a:solidFill>
                <a:latin typeface="HY견고딕" pitchFamily="18" charset="-127"/>
                <a:ea typeface="HY견고딕" pitchFamily="18" charset="-127"/>
              </a:rPr>
              <a:t>훈모님</a:t>
            </a:r>
            <a:r>
              <a:rPr lang="ko-KR" altLang="en-US" dirty="0" err="1" smtClean="0">
                <a:latin typeface="HY견고딕" pitchFamily="18" charset="-127"/>
                <a:ea typeface="HY견고딕" pitchFamily="18" charset="-127"/>
              </a:rPr>
              <a:t>을</a:t>
            </a:r>
            <a:r>
              <a:rPr lang="ko-KR" altLang="en-US" dirty="0" smtClean="0">
                <a:latin typeface="HY견고딕" pitchFamily="18" charset="-127"/>
                <a:ea typeface="HY견고딕" pitchFamily="18" charset="-127"/>
              </a:rPr>
              <a:t> 통한 흥진님 대모님 </a:t>
            </a:r>
            <a:r>
              <a:rPr lang="ko-KR" altLang="en-US" dirty="0" err="1" smtClean="0">
                <a:latin typeface="HY견고딕" pitchFamily="18" charset="-127"/>
                <a:ea typeface="HY견고딕" pitchFamily="18" charset="-127"/>
              </a:rPr>
              <a:t>선령역사</a:t>
            </a:r>
            <a:endParaRPr lang="en-US" altLang="ko-KR" dirty="0" smtClean="0">
              <a:latin typeface="HY견고딕" pitchFamily="18" charset="-127"/>
              <a:ea typeface="HY견고딕" pitchFamily="18" charset="-127"/>
            </a:endParaRPr>
          </a:p>
          <a:p>
            <a:r>
              <a:rPr lang="ko-KR" altLang="en-US" dirty="0" err="1" smtClean="0">
                <a:latin typeface="HY견고딕" pitchFamily="18" charset="-127"/>
                <a:ea typeface="HY견고딕" pitchFamily="18" charset="-127"/>
              </a:rPr>
              <a:t>참부모님을</a:t>
            </a:r>
            <a:r>
              <a:rPr lang="ko-KR" altLang="en-US" dirty="0" smtClean="0">
                <a:latin typeface="HY견고딕" pitchFamily="18" charset="-127"/>
                <a:ea typeface="HY견고딕" pitchFamily="18" charset="-127"/>
              </a:rPr>
              <a:t> 모시고 사는 </a:t>
            </a:r>
            <a:r>
              <a:rPr lang="ko-KR" altLang="en-US" dirty="0" err="1" smtClean="0">
                <a:solidFill>
                  <a:srgbClr val="FF0000"/>
                </a:solidFill>
                <a:latin typeface="HY견고딕" pitchFamily="18" charset="-127"/>
                <a:ea typeface="HY견고딕" pitchFamily="18" charset="-127"/>
              </a:rPr>
              <a:t>천일국</a:t>
            </a:r>
            <a:r>
              <a:rPr lang="ko-KR" altLang="en-US" dirty="0" smtClean="0">
                <a:solidFill>
                  <a:srgbClr val="FF0000"/>
                </a:solidFill>
                <a:latin typeface="HY견고딕" pitchFamily="18" charset="-127"/>
                <a:ea typeface="HY견고딕" pitchFamily="18" charset="-127"/>
              </a:rPr>
              <a:t> 중심가정</a:t>
            </a:r>
            <a:r>
              <a:rPr lang="ko-KR" altLang="en-US" dirty="0" smtClean="0">
                <a:latin typeface="HY견고딕" pitchFamily="18" charset="-127"/>
                <a:ea typeface="HY견고딕" pitchFamily="18" charset="-127"/>
              </a:rPr>
              <a:t>들을 통한 </a:t>
            </a:r>
            <a:r>
              <a:rPr lang="ko-KR" altLang="en-US" dirty="0" err="1" smtClean="0">
                <a:latin typeface="HY견고딕" pitchFamily="18" charset="-127"/>
                <a:ea typeface="HY견고딕" pitchFamily="18" charset="-127"/>
              </a:rPr>
              <a:t>절대선령역사</a:t>
            </a:r>
            <a:endParaRPr lang="en-US" altLang="ko-KR" dirty="0" smtClean="0">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29</a:t>
            </a:fld>
            <a:endParaRPr lang="ko-KR" altLang="en-US"/>
          </a:p>
        </p:txBody>
      </p:sp>
    </p:spTree>
    <p:extLst>
      <p:ext uri="{BB962C8B-B14F-4D97-AF65-F5344CB8AC3E}">
        <p14:creationId xmlns:p14="http://schemas.microsoft.com/office/powerpoint/2010/main" val="363037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smtClean="0">
                <a:latin typeface="HY견고딕" pitchFamily="18" charset="-127"/>
                <a:ea typeface="HY견고딕" pitchFamily="18" charset="-127"/>
              </a:rPr>
              <a:t>동시성으로 본 </a:t>
            </a:r>
            <a:r>
              <a:rPr lang="ko-KR" altLang="en-US" sz="1200" dirty="0" err="1" smtClean="0">
                <a:latin typeface="HY견고딕" pitchFamily="18" charset="-127"/>
                <a:ea typeface="HY견고딕" pitchFamily="18" charset="-127"/>
              </a:rPr>
              <a:t>공생애</a:t>
            </a:r>
            <a:endParaRPr lang="en-US" altLang="ko-KR" sz="120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0" dirty="0" smtClean="0">
                <a:latin typeface="HY견고딕" pitchFamily="18" charset="-127"/>
                <a:ea typeface="HY견고딕" pitchFamily="18" charset="-127"/>
              </a:rPr>
              <a:t>예수님</a:t>
            </a:r>
            <a:endParaRPr lang="en-US" altLang="ko-KR" b="0"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smtClean="0">
                <a:latin typeface="HY견고딕" pitchFamily="18" charset="-127"/>
                <a:ea typeface="HY견고딕" pitchFamily="18" charset="-127"/>
              </a:rPr>
              <a:t>예수 </a:t>
            </a:r>
            <a:r>
              <a:rPr lang="en-US" altLang="ko-KR" dirty="0" smtClean="0">
                <a:latin typeface="HY견고딕" pitchFamily="18" charset="-127"/>
                <a:ea typeface="HY견고딕" pitchFamily="18" charset="-127"/>
              </a:rPr>
              <a:t>30</a:t>
            </a:r>
            <a:r>
              <a:rPr lang="ko-KR" altLang="en-US" dirty="0" smtClean="0">
                <a:latin typeface="HY견고딕" pitchFamily="18" charset="-127"/>
                <a:ea typeface="HY견고딕" pitchFamily="18" charset="-127"/>
              </a:rPr>
              <a:t>년 前공생애</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smtClean="0">
                <a:latin typeface="HY견고딕" pitchFamily="18" charset="-127"/>
                <a:ea typeface="HY견고딕" pitchFamily="18" charset="-127"/>
              </a:rPr>
              <a:t>메시아 </a:t>
            </a:r>
            <a:r>
              <a:rPr lang="en-US" altLang="ko-KR" dirty="0" smtClean="0">
                <a:latin typeface="HY견고딕" pitchFamily="18" charset="-127"/>
                <a:ea typeface="HY견고딕" pitchFamily="18" charset="-127"/>
              </a:rPr>
              <a:t>3</a:t>
            </a:r>
            <a:r>
              <a:rPr lang="ko-KR" altLang="en-US" dirty="0" smtClean="0">
                <a:latin typeface="HY견고딕" pitchFamily="18" charset="-127"/>
                <a:ea typeface="HY견고딕" pitchFamily="18" charset="-127"/>
              </a:rPr>
              <a:t>년 </a:t>
            </a:r>
            <a:r>
              <a:rPr lang="ko-KR" altLang="en-US" dirty="0" err="1" smtClean="0">
                <a:latin typeface="HY견고딕" pitchFamily="18" charset="-127"/>
                <a:ea typeface="HY견고딕" pitchFamily="18" charset="-127"/>
              </a:rPr>
              <a:t>공생애</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err="1" smtClean="0">
                <a:latin typeface="HY견고딕" pitchFamily="18" charset="-127"/>
                <a:ea typeface="HY견고딕" pitchFamily="18" charset="-127"/>
              </a:rPr>
              <a:t>영적구원</a:t>
            </a:r>
            <a:endParaRPr lang="ko-KR" altLang="en-US"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0" dirty="0" smtClean="0">
                <a:latin typeface="HY견고딕" pitchFamily="18" charset="-127"/>
                <a:ea typeface="HY견고딕" pitchFamily="18" charset="-127"/>
              </a:rPr>
              <a:t>문선명총재</a:t>
            </a:r>
          </a:p>
          <a:p>
            <a:r>
              <a:rPr lang="en-US" altLang="ko-KR" dirty="0" smtClean="0">
                <a:latin typeface="HY견고딕" pitchFamily="18" charset="-127"/>
                <a:ea typeface="HY견고딕" pitchFamily="18" charset="-127"/>
              </a:rPr>
              <a:t>-</a:t>
            </a:r>
            <a:r>
              <a:rPr lang="ko-KR" altLang="en-US" dirty="0" smtClean="0">
                <a:latin typeface="HY견고딕" pitchFamily="18" charset="-127"/>
                <a:ea typeface="HY견고딕" pitchFamily="18" charset="-127"/>
              </a:rPr>
              <a:t>재림 메시아 </a:t>
            </a:r>
            <a:r>
              <a:rPr lang="en-US" altLang="ko-KR" dirty="0" smtClean="0">
                <a:latin typeface="HY견고딕" pitchFamily="18" charset="-127"/>
                <a:ea typeface="HY견고딕" pitchFamily="18" charset="-127"/>
              </a:rPr>
              <a:t>40</a:t>
            </a:r>
            <a:r>
              <a:rPr lang="ko-KR" altLang="en-US" dirty="0" smtClean="0">
                <a:latin typeface="HY견고딕" pitchFamily="18" charset="-127"/>
                <a:ea typeface="HY견고딕" pitchFamily="18" charset="-127"/>
              </a:rPr>
              <a:t>년</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smtClean="0">
                <a:latin typeface="HY견고딕" pitchFamily="18" charset="-127"/>
                <a:ea typeface="HY견고딕" pitchFamily="18" charset="-127"/>
              </a:rPr>
              <a:t>인류의 </a:t>
            </a:r>
            <a:r>
              <a:rPr lang="ko-KR" altLang="en-US" dirty="0" err="1" smtClean="0">
                <a:latin typeface="HY견고딕" pitchFamily="18" charset="-127"/>
                <a:ea typeface="HY견고딕" pitchFamily="18" charset="-127"/>
              </a:rPr>
              <a:t>참부모</a:t>
            </a:r>
            <a:r>
              <a:rPr lang="ko-KR" altLang="en-US" dirty="0" smtClean="0">
                <a:latin typeface="HY견고딕" pitchFamily="18" charset="-127"/>
                <a:ea typeface="HY견고딕" pitchFamily="18" charset="-127"/>
              </a:rPr>
              <a:t> </a:t>
            </a:r>
            <a:r>
              <a:rPr lang="en-US" altLang="ko-KR" dirty="0" smtClean="0">
                <a:latin typeface="HY견고딕" pitchFamily="18" charset="-127"/>
                <a:ea typeface="HY견고딕" pitchFamily="18" charset="-127"/>
              </a:rPr>
              <a:t>40</a:t>
            </a:r>
            <a:r>
              <a:rPr lang="ko-KR" altLang="en-US" dirty="0" smtClean="0">
                <a:latin typeface="HY견고딕" pitchFamily="18" charset="-127"/>
                <a:ea typeface="HY견고딕" pitchFamily="18" charset="-127"/>
              </a:rPr>
              <a:t>년</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smtClean="0">
                <a:latin typeface="HY견고딕" pitchFamily="18" charset="-127"/>
                <a:ea typeface="HY견고딕" pitchFamily="18" charset="-127"/>
              </a:rPr>
              <a:t>천주 </a:t>
            </a:r>
            <a:r>
              <a:rPr lang="ko-KR" altLang="en-US" dirty="0" err="1" smtClean="0">
                <a:latin typeface="HY견고딕" pitchFamily="18" charset="-127"/>
                <a:ea typeface="HY견고딕" pitchFamily="18" charset="-127"/>
              </a:rPr>
              <a:t>평화왕</a:t>
            </a:r>
            <a:r>
              <a:rPr lang="ko-KR" altLang="en-US" dirty="0" smtClean="0">
                <a:latin typeface="HY견고딕" pitchFamily="18" charset="-127"/>
                <a:ea typeface="HY견고딕" pitchFamily="18" charset="-127"/>
              </a:rPr>
              <a:t> </a:t>
            </a:r>
            <a:r>
              <a:rPr lang="en-US" altLang="ko-KR" dirty="0" smtClean="0">
                <a:latin typeface="HY견고딕" pitchFamily="18" charset="-127"/>
                <a:ea typeface="HY견고딕" pitchFamily="18" charset="-127"/>
              </a:rPr>
              <a:t>12</a:t>
            </a:r>
            <a:r>
              <a:rPr lang="ko-KR" altLang="en-US" dirty="0" smtClean="0">
                <a:latin typeface="HY견고딕" pitchFamily="18" charset="-127"/>
                <a:ea typeface="HY견고딕" pitchFamily="18" charset="-127"/>
              </a:rPr>
              <a:t>년</a:t>
            </a:r>
            <a:endParaRPr lang="en-US" altLang="ko-KR" dirty="0" smtClean="0">
              <a:latin typeface="HY견고딕" pitchFamily="18" charset="-127"/>
              <a:ea typeface="HY견고딕" pitchFamily="18" charset="-127"/>
            </a:endParaRPr>
          </a:p>
          <a:p>
            <a:r>
              <a:rPr lang="en-US" altLang="ko-KR" dirty="0" smtClean="0">
                <a:latin typeface="HY견고딕" pitchFamily="18" charset="-127"/>
                <a:ea typeface="HY견고딕" pitchFamily="18" charset="-127"/>
              </a:rPr>
              <a:t>-</a:t>
            </a:r>
            <a:r>
              <a:rPr lang="ko-KR" altLang="en-US" dirty="0" smtClean="0">
                <a:latin typeface="HY견고딕" pitchFamily="18" charset="-127"/>
                <a:ea typeface="HY견고딕" pitchFamily="18" charset="-127"/>
              </a:rPr>
              <a:t>영육구원</a:t>
            </a: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3</a:t>
            </a:fld>
            <a:endParaRPr lang="ko-KR" altLang="en-US"/>
          </a:p>
        </p:txBody>
      </p:sp>
    </p:spTree>
    <p:extLst>
      <p:ext uri="{BB962C8B-B14F-4D97-AF65-F5344CB8AC3E}">
        <p14:creationId xmlns:p14="http://schemas.microsoft.com/office/powerpoint/2010/main" val="2084531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075" y="746125"/>
            <a:ext cx="6613525" cy="3721100"/>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30</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smtClean="0">
                <a:latin typeface="HY견고딕" pitchFamily="18" charset="-127"/>
                <a:ea typeface="HY견고딕" pitchFamily="18" charset="-127"/>
              </a:rPr>
              <a:t>동시성으로 본 증언</a:t>
            </a:r>
            <a:endParaRPr lang="en-US" altLang="ko-KR" sz="1200" dirty="0" smtClean="0">
              <a:latin typeface="HY견고딕" pitchFamily="18" charset="-127"/>
              <a:ea typeface="HY견고딕" pitchFamily="18" charset="-127"/>
            </a:endParaRPr>
          </a:p>
          <a:p>
            <a:r>
              <a:rPr lang="ko-KR" altLang="en-US" sz="1200" dirty="0" smtClean="0">
                <a:latin typeface="HY견고딕" pitchFamily="18" charset="-127"/>
                <a:ea typeface="HY견고딕" pitchFamily="18" charset="-127"/>
              </a:rPr>
              <a:t>예수님</a:t>
            </a:r>
            <a:endParaRPr lang="en-US" altLang="ko-KR" sz="1200" dirty="0" smtClean="0">
              <a:latin typeface="HY견고딕" pitchFamily="18" charset="-127"/>
              <a:ea typeface="HY견고딕" pitchFamily="18" charset="-127"/>
            </a:endParaRPr>
          </a:p>
          <a:p>
            <a:r>
              <a:rPr lang="ko-KR" altLang="en-US" sz="1200" dirty="0" smtClean="0">
                <a:latin typeface="HY견고딕" pitchFamily="18" charset="-127"/>
                <a:ea typeface="HY견고딕" pitchFamily="18" charset="-127"/>
              </a:rPr>
              <a:t>요 </a:t>
            </a:r>
            <a:r>
              <a:rPr lang="en-US" altLang="ko-KR" sz="1200" dirty="0" smtClean="0">
                <a:latin typeface="HY견고딕" pitchFamily="18" charset="-127"/>
                <a:ea typeface="HY견고딕" pitchFamily="18" charset="-127"/>
              </a:rPr>
              <a:t>1:33</a:t>
            </a:r>
            <a:r>
              <a:rPr lang="ko-KR" altLang="en-US" sz="1200" dirty="0" smtClean="0">
                <a:latin typeface="HY견고딕" pitchFamily="18" charset="-127"/>
                <a:ea typeface="HY견고딕" pitchFamily="18" charset="-127"/>
              </a:rPr>
              <a:t>  나도 그를 알지 못하였으나 나를 보내어 물로 세례를 주라 하신 그이가 나에게 말씀하시되 성령이 내려와 누구 위에든지 머무는 것을 보거든 그가 곧 성령으로 세례를 주는 </a:t>
            </a:r>
            <a:r>
              <a:rPr lang="ko-KR" altLang="en-US" sz="1200" dirty="0" err="1" smtClean="0">
                <a:latin typeface="HY견고딕" pitchFamily="18" charset="-127"/>
                <a:ea typeface="HY견고딕" pitchFamily="18" charset="-127"/>
              </a:rPr>
              <a:t>이인줄</a:t>
            </a:r>
            <a:r>
              <a:rPr lang="ko-KR" altLang="en-US" sz="1200" dirty="0" smtClean="0">
                <a:latin typeface="HY견고딕" pitchFamily="18" charset="-127"/>
                <a:ea typeface="HY견고딕" pitchFamily="18" charset="-127"/>
              </a:rPr>
              <a:t> </a:t>
            </a:r>
            <a:r>
              <a:rPr lang="ko-KR" altLang="en-US" sz="1200" dirty="0" err="1" smtClean="0">
                <a:latin typeface="HY견고딕" pitchFamily="18" charset="-127"/>
                <a:ea typeface="HY견고딕" pitchFamily="18" charset="-127"/>
              </a:rPr>
              <a:t>알라하셨기에</a:t>
            </a:r>
            <a:endParaRPr lang="en-US" altLang="ko-KR" sz="1200" dirty="0" smtClean="0">
              <a:latin typeface="HY견고딕" pitchFamily="18" charset="-127"/>
              <a:ea typeface="HY견고딕" pitchFamily="18" charset="-127"/>
            </a:endParaRPr>
          </a:p>
          <a:p>
            <a:r>
              <a:rPr lang="ko-KR" altLang="en-US" sz="1200" dirty="0" smtClean="0">
                <a:latin typeface="HY견고딕" pitchFamily="18" charset="-127"/>
                <a:ea typeface="HY견고딕" pitchFamily="18" charset="-127"/>
              </a:rPr>
              <a:t>요</a:t>
            </a:r>
            <a:r>
              <a:rPr lang="en-US" altLang="ko-KR" sz="1200" dirty="0" smtClean="0">
                <a:latin typeface="HY견고딕" pitchFamily="18" charset="-127"/>
                <a:ea typeface="HY견고딕" pitchFamily="18" charset="-127"/>
              </a:rPr>
              <a:t>1:34 “</a:t>
            </a:r>
            <a:r>
              <a:rPr lang="ko-KR" altLang="en-US" sz="1200" dirty="0" smtClean="0">
                <a:latin typeface="HY견고딕" pitchFamily="18" charset="-127"/>
                <a:ea typeface="HY견고딕" pitchFamily="18" charset="-127"/>
              </a:rPr>
              <a:t>내가 보고 그가 하나님의 아들이심을 증거하였노라</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  </a:t>
            </a:r>
            <a:endParaRPr lang="en-US" altLang="ko-KR" sz="1200" dirty="0" smtClean="0">
              <a:latin typeface="HY견고딕" pitchFamily="18" charset="-127"/>
              <a:ea typeface="HY견고딕" pitchFamily="18" charset="-127"/>
            </a:endParaRPr>
          </a:p>
          <a:p>
            <a:endParaRPr lang="en-US" altLang="ko-KR" sz="1200" dirty="0" smtClean="0">
              <a:latin typeface="HY견고딕" pitchFamily="18" charset="-127"/>
              <a:ea typeface="HY견고딕" pitchFamily="18" charset="-127"/>
            </a:endParaRPr>
          </a:p>
          <a:p>
            <a:r>
              <a:rPr lang="ko-KR" altLang="en-US" sz="1200" dirty="0" smtClean="0">
                <a:latin typeface="HY견고딕" pitchFamily="18" charset="-127"/>
                <a:ea typeface="HY견고딕" pitchFamily="18" charset="-127"/>
              </a:rPr>
              <a:t>문선명 총재</a:t>
            </a:r>
          </a:p>
          <a:p>
            <a:r>
              <a:rPr lang="en-US" altLang="ko-KR" sz="1200" dirty="0" smtClean="0">
                <a:latin typeface="HY견고딕" pitchFamily="18" charset="-127"/>
                <a:ea typeface="HY견고딕" pitchFamily="18" charset="-127"/>
              </a:rPr>
              <a:t>1946.3.2 </a:t>
            </a:r>
            <a:r>
              <a:rPr lang="ko-KR" altLang="en-US" sz="1200" dirty="0" smtClean="0">
                <a:latin typeface="HY견고딕" pitchFamily="18" charset="-127"/>
                <a:ea typeface="HY견고딕" pitchFamily="18" charset="-127"/>
              </a:rPr>
              <a:t>이스라엘 수도원부활절 예배</a:t>
            </a:r>
            <a:endParaRPr lang="en-US" altLang="ko-KR" sz="1200" dirty="0" smtClean="0">
              <a:latin typeface="HY견고딕" pitchFamily="18" charset="-127"/>
              <a:ea typeface="HY견고딕" pitchFamily="18" charset="-127"/>
            </a:endParaRPr>
          </a:p>
          <a:p>
            <a:r>
              <a:rPr lang="ko-KR" altLang="en-US" sz="1200" dirty="0" err="1" smtClean="0">
                <a:latin typeface="HY견고딕" pitchFamily="18" charset="-127"/>
                <a:ea typeface="HY견고딕" pitchFamily="18" charset="-127"/>
              </a:rPr>
              <a:t>김백문원장</a:t>
            </a:r>
            <a:r>
              <a:rPr lang="ko-KR" altLang="en-US" sz="1200" dirty="0" smtClean="0">
                <a:latin typeface="HY견고딕" pitchFamily="18" charset="-127"/>
                <a:ea typeface="HY견고딕" pitchFamily="18" charset="-127"/>
              </a:rPr>
              <a:t> </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문선생은 </a:t>
            </a:r>
            <a:r>
              <a:rPr lang="ko-KR" altLang="en-US" sz="1200" dirty="0" err="1" smtClean="0">
                <a:latin typeface="HY견고딕" pitchFamily="18" charset="-127"/>
                <a:ea typeface="HY견고딕" pitchFamily="18" charset="-127"/>
              </a:rPr>
              <a:t>솔로몬왕</a:t>
            </a:r>
            <a:r>
              <a:rPr lang="ko-KR" altLang="en-US" sz="1200" dirty="0" smtClean="0">
                <a:latin typeface="HY견고딕" pitchFamily="18" charset="-127"/>
                <a:ea typeface="HY견고딕" pitchFamily="18" charset="-127"/>
              </a:rPr>
              <a:t> 사명자</a:t>
            </a:r>
            <a:r>
              <a:rPr lang="en-US" altLang="ko-KR" sz="1200" dirty="0" smtClean="0">
                <a:latin typeface="HY견고딕" pitchFamily="18" charset="-127"/>
                <a:ea typeface="HY견고딕" pitchFamily="18" charset="-127"/>
              </a:rPr>
              <a:t>”</a:t>
            </a:r>
          </a:p>
          <a:p>
            <a:r>
              <a:rPr lang="ko-KR" altLang="en-US" sz="1200" dirty="0" smtClean="0">
                <a:latin typeface="HY견고딕" pitchFamily="18" charset="-127"/>
                <a:ea typeface="HY견고딕" pitchFamily="18" charset="-127"/>
              </a:rPr>
              <a:t>중견여신도 </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문선생을 따르라</a:t>
            </a:r>
            <a:r>
              <a:rPr lang="en-US" altLang="ko-KR" sz="1200" dirty="0" smtClean="0">
                <a:latin typeface="HY견고딕" pitchFamily="18" charset="-127"/>
                <a:ea typeface="HY견고딕" pitchFamily="18" charset="-127"/>
              </a:rPr>
              <a:t>”</a:t>
            </a:r>
            <a:endParaRPr lang="ko-KR" altLang="en-US" sz="1200" dirty="0" smtClean="0">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4</a:t>
            </a:fld>
            <a:endParaRPr lang="ko-KR" altLang="en-US"/>
          </a:p>
        </p:txBody>
      </p:sp>
    </p:spTree>
    <p:extLst>
      <p:ext uri="{BB962C8B-B14F-4D97-AF65-F5344CB8AC3E}">
        <p14:creationId xmlns:p14="http://schemas.microsoft.com/office/powerpoint/2010/main" val="186769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600" dirty="0" smtClean="0">
                <a:latin typeface="HY견고딕" pitchFamily="18" charset="-127"/>
                <a:ea typeface="HY견고딕" pitchFamily="18" charset="-127"/>
              </a:rPr>
              <a:t>동시성으로 본 신앙고백 </a:t>
            </a:r>
            <a:endParaRPr lang="en-US" altLang="ko-KR" sz="1600" b="0" dirty="0" smtClean="0">
              <a:latin typeface="HY견고딕" pitchFamily="18" charset="-127"/>
              <a:ea typeface="HY견고딕"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600" b="0" dirty="0" smtClean="0">
                <a:latin typeface="HY견고딕" pitchFamily="18" charset="-127"/>
                <a:ea typeface="HY견고딕" pitchFamily="18" charset="-127"/>
              </a:rPr>
              <a:t>베드로의 신앙고백   우리들의 신앙고백</a:t>
            </a:r>
            <a:endParaRPr lang="en-US" altLang="ko-KR" sz="1600" dirty="0" smtClean="0">
              <a:latin typeface="HY견고딕" pitchFamily="18" charset="-127"/>
              <a:ea typeface="HY견고딕" pitchFamily="18" charset="-127"/>
            </a:endParaRPr>
          </a:p>
          <a:p>
            <a:pPr>
              <a:buNone/>
            </a:pPr>
            <a:r>
              <a:rPr lang="en-US" altLang="ko-KR" sz="1600" dirty="0" smtClean="0">
                <a:latin typeface="HY견고딕" pitchFamily="18" charset="-127"/>
                <a:ea typeface="HY견고딕" pitchFamily="18" charset="-127"/>
              </a:rPr>
              <a:t>Matthew 16 </a:t>
            </a:r>
          </a:p>
          <a:p>
            <a:r>
              <a:rPr lang="en-US" altLang="ko-KR" sz="1200" dirty="0" smtClean="0">
                <a:latin typeface="HY견고딕" pitchFamily="18" charset="-127"/>
                <a:ea typeface="HY견고딕" pitchFamily="18" charset="-127"/>
              </a:rPr>
              <a:t>13</a:t>
            </a:r>
            <a:r>
              <a:rPr lang="en-US" altLang="ko-KR" sz="1200" dirty="0" smtClean="0">
                <a:solidFill>
                  <a:srgbClr val="FF0000"/>
                </a:solidFill>
                <a:latin typeface="HY견고딕" pitchFamily="18" charset="-127"/>
                <a:ea typeface="HY견고딕" pitchFamily="18" charset="-127"/>
              </a:rPr>
              <a:t>“Who do people say that the Son of Man is?”</a:t>
            </a:r>
            <a:r>
              <a:rPr lang="ko-KR" altLang="en-US" sz="1200" dirty="0" smtClean="0">
                <a:solidFill>
                  <a:srgbClr val="FF0000"/>
                </a:solidFill>
                <a:latin typeface="HY견고딕" pitchFamily="18" charset="-127"/>
                <a:ea typeface="HY견고딕" pitchFamily="18" charset="-127"/>
              </a:rPr>
              <a:t> </a:t>
            </a:r>
            <a:endParaRPr lang="en-US" altLang="ko-KR" sz="1200" dirty="0" smtClean="0">
              <a:solidFill>
                <a:srgbClr val="FF0000"/>
              </a:solidFill>
              <a:latin typeface="HY견고딕" pitchFamily="18" charset="-127"/>
              <a:ea typeface="HY견고딕" pitchFamily="18" charset="-127"/>
            </a:endParaRPr>
          </a:p>
          <a:p>
            <a:r>
              <a:rPr lang="en-US" altLang="ko-KR" sz="1200" dirty="0" smtClean="0">
                <a:latin typeface="HY견고딕" pitchFamily="18" charset="-127"/>
                <a:ea typeface="HY견고딕" pitchFamily="18" charset="-127"/>
              </a:rPr>
              <a:t>14“Some say John the Baptist, others say Elijah, and others Jeremiah or one of the prophets.”</a:t>
            </a:r>
          </a:p>
          <a:p>
            <a:r>
              <a:rPr lang="en-US" altLang="ko-KR" sz="1200" dirty="0" smtClean="0">
                <a:latin typeface="HY견고딕" pitchFamily="18" charset="-127"/>
                <a:ea typeface="HY견고딕" pitchFamily="18" charset="-127"/>
              </a:rPr>
              <a:t>15</a:t>
            </a:r>
            <a:r>
              <a:rPr lang="en-US" altLang="ko-KR" sz="1200" dirty="0" smtClean="0">
                <a:solidFill>
                  <a:srgbClr val="FF0000"/>
                </a:solidFill>
                <a:latin typeface="HY견고딕" pitchFamily="18" charset="-127"/>
                <a:ea typeface="HY견고딕" pitchFamily="18" charset="-127"/>
              </a:rPr>
              <a:t>“But who do you say that I am?”</a:t>
            </a:r>
          </a:p>
          <a:p>
            <a:r>
              <a:rPr lang="en-US" altLang="ko-KR" sz="1200" dirty="0" smtClean="0">
                <a:latin typeface="HY견고딕" pitchFamily="18" charset="-127"/>
                <a:ea typeface="HY견고딕" pitchFamily="18" charset="-127"/>
              </a:rPr>
              <a:t>16</a:t>
            </a:r>
            <a:r>
              <a:rPr lang="ko-KR" altLang="en-US" sz="1200" dirty="0" smtClean="0">
                <a:latin typeface="HY견고딕" pitchFamily="18" charset="-127"/>
                <a:ea typeface="HY견고딕" pitchFamily="18" charset="-127"/>
              </a:rPr>
              <a:t> </a:t>
            </a:r>
            <a:r>
              <a:rPr lang="en-US" altLang="ko-KR" sz="1200" dirty="0" smtClean="0">
                <a:latin typeface="HY견고딕" pitchFamily="18" charset="-127"/>
                <a:ea typeface="HY견고딕" pitchFamily="18" charset="-127"/>
              </a:rPr>
              <a:t>Simon Peter replied, “You are the Christ, the Son of the living God.” </a:t>
            </a:r>
          </a:p>
          <a:p>
            <a:r>
              <a:rPr lang="en-US" altLang="ko-KR" sz="1200" dirty="0" smtClean="0">
                <a:latin typeface="HY견고딕" pitchFamily="18" charset="-127"/>
                <a:ea typeface="HY견고딕" pitchFamily="18" charset="-127"/>
              </a:rPr>
              <a:t>19</a:t>
            </a:r>
            <a:r>
              <a:rPr lang="en-US" altLang="ko-KR" sz="1200" dirty="0" smtClean="0">
                <a:solidFill>
                  <a:srgbClr val="FF0000"/>
                </a:solidFill>
                <a:latin typeface="HY견고딕" pitchFamily="18" charset="-127"/>
                <a:ea typeface="HY견고딕" pitchFamily="18" charset="-127"/>
              </a:rPr>
              <a:t>“I will give you the keys of the kingdom of heaven, and whatever you bind on earth shall be bound in heaven, and whatever you loose on earth shall be loosed in heaven.”</a:t>
            </a:r>
            <a:endParaRPr lang="ko-KR" altLang="en-US" sz="1200" dirty="0" smtClean="0">
              <a:solidFill>
                <a:srgbClr val="FF0000"/>
              </a:solidFill>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5</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buNone/>
            </a:pPr>
            <a:r>
              <a:rPr lang="ko-KR" altLang="en-US" sz="1600" dirty="0" smtClean="0">
                <a:latin typeface="HY견고딕" pitchFamily="18" charset="-127"/>
                <a:ea typeface="HY견고딕" pitchFamily="18" charset="-127"/>
              </a:rPr>
              <a:t> 마태복음 </a:t>
            </a:r>
            <a:r>
              <a:rPr lang="en-US" altLang="ko-KR" sz="1600" dirty="0" smtClean="0">
                <a:latin typeface="HY견고딕" pitchFamily="18" charset="-127"/>
                <a:ea typeface="HY견고딕" pitchFamily="18" charset="-127"/>
              </a:rPr>
              <a:t>16</a:t>
            </a:r>
            <a:r>
              <a:rPr lang="ko-KR" altLang="en-US" sz="1600" dirty="0" smtClean="0">
                <a:latin typeface="HY견고딕" pitchFamily="18" charset="-127"/>
                <a:ea typeface="HY견고딕" pitchFamily="18" charset="-127"/>
              </a:rPr>
              <a:t>장</a:t>
            </a:r>
            <a:endParaRPr lang="en-US" altLang="ko-KR" sz="1600" dirty="0" smtClean="0">
              <a:latin typeface="HY견고딕" pitchFamily="18" charset="-127"/>
              <a:ea typeface="HY견고딕" pitchFamily="18" charset="-127"/>
            </a:endParaRPr>
          </a:p>
          <a:p>
            <a:r>
              <a:rPr lang="en-US" altLang="ko-KR" sz="1200" dirty="0" smtClean="0">
                <a:latin typeface="HY견고딕" pitchFamily="18" charset="-127"/>
                <a:ea typeface="HY견고딕" pitchFamily="18" charset="-127"/>
              </a:rPr>
              <a:t>13</a:t>
            </a:r>
            <a:r>
              <a:rPr lang="ko-KR" altLang="en-US" sz="1200" dirty="0" smtClean="0">
                <a:latin typeface="HY견고딕" pitchFamily="18" charset="-127"/>
                <a:ea typeface="HY견고딕" pitchFamily="18" charset="-127"/>
              </a:rPr>
              <a:t>절 </a:t>
            </a:r>
            <a:r>
              <a:rPr lang="ko-KR" altLang="en-US" sz="1200" dirty="0" smtClean="0">
                <a:solidFill>
                  <a:srgbClr val="FF0000"/>
                </a:solidFill>
                <a:latin typeface="HY견고딕" pitchFamily="18" charset="-127"/>
                <a:ea typeface="HY견고딕" pitchFamily="18" charset="-127"/>
              </a:rPr>
              <a:t>사람이 인자를 누구라 하느냐</a:t>
            </a:r>
            <a:r>
              <a:rPr lang="en-US" altLang="ko-KR" sz="1200" dirty="0" smtClean="0">
                <a:solidFill>
                  <a:srgbClr val="FF0000"/>
                </a:solidFill>
                <a:latin typeface="HY견고딕" pitchFamily="18" charset="-127"/>
                <a:ea typeface="HY견고딕" pitchFamily="18" charset="-127"/>
              </a:rPr>
              <a:t>.</a:t>
            </a:r>
            <a:r>
              <a:rPr lang="ko-KR" altLang="en-US" sz="1200" dirty="0" smtClean="0">
                <a:solidFill>
                  <a:srgbClr val="FF0000"/>
                </a:solidFill>
                <a:latin typeface="HY견고딕" pitchFamily="18" charset="-127"/>
                <a:ea typeface="HY견고딕" pitchFamily="18" charset="-127"/>
              </a:rPr>
              <a:t> </a:t>
            </a:r>
            <a:endParaRPr lang="en-US" altLang="ko-KR" sz="1200" dirty="0" smtClean="0">
              <a:solidFill>
                <a:srgbClr val="FF0000"/>
              </a:solidFill>
              <a:latin typeface="HY견고딕" pitchFamily="18" charset="-127"/>
              <a:ea typeface="HY견고딕" pitchFamily="18" charset="-127"/>
            </a:endParaRPr>
          </a:p>
          <a:p>
            <a:r>
              <a:rPr lang="en-US" altLang="ko-KR" sz="1200" dirty="0" smtClean="0">
                <a:latin typeface="HY견고딕" pitchFamily="18" charset="-127"/>
                <a:ea typeface="HY견고딕" pitchFamily="18" charset="-127"/>
              </a:rPr>
              <a:t>14</a:t>
            </a:r>
            <a:r>
              <a:rPr lang="ko-KR" altLang="en-US" sz="1200" dirty="0" smtClean="0">
                <a:latin typeface="HY견고딕" pitchFamily="18" charset="-127"/>
                <a:ea typeface="HY견고딕" pitchFamily="18" charset="-127"/>
              </a:rPr>
              <a:t>절 </a:t>
            </a:r>
            <a:r>
              <a:rPr lang="ko-KR" altLang="en-US" sz="1200" dirty="0" err="1" smtClean="0">
                <a:latin typeface="HY견고딕" pitchFamily="18" charset="-127"/>
                <a:ea typeface="HY견고딕" pitchFamily="18" charset="-127"/>
              </a:rPr>
              <a:t>세례요한</a:t>
            </a:r>
            <a:r>
              <a:rPr lang="en-US" altLang="ko-KR" sz="1200" dirty="0" smtClean="0">
                <a:latin typeface="HY견고딕" pitchFamily="18" charset="-127"/>
                <a:ea typeface="HY견고딕" pitchFamily="18" charset="-127"/>
              </a:rPr>
              <a:t>.</a:t>
            </a:r>
            <a:r>
              <a:rPr lang="ko-KR" altLang="en-US" sz="1200" dirty="0" smtClean="0">
                <a:latin typeface="HY견고딕" pitchFamily="18" charset="-127"/>
                <a:ea typeface="HY견고딕" pitchFamily="18" charset="-127"/>
              </a:rPr>
              <a:t> </a:t>
            </a:r>
            <a:r>
              <a:rPr lang="ko-KR" altLang="en-US" sz="1200" dirty="0" err="1" smtClean="0">
                <a:latin typeface="HY견고딕" pitchFamily="18" charset="-127"/>
                <a:ea typeface="HY견고딕" pitchFamily="18" charset="-127"/>
              </a:rPr>
              <a:t>엘리야</a:t>
            </a:r>
            <a:r>
              <a:rPr lang="en-US" altLang="ko-KR" sz="1200" dirty="0" smtClean="0">
                <a:latin typeface="HY견고딕" pitchFamily="18" charset="-127"/>
                <a:ea typeface="HY견고딕" pitchFamily="18" charset="-127"/>
              </a:rPr>
              <a:t>. </a:t>
            </a:r>
            <a:r>
              <a:rPr lang="ko-KR" altLang="en-US" sz="1200" dirty="0" err="1" smtClean="0">
                <a:latin typeface="HY견고딕" pitchFamily="18" charset="-127"/>
                <a:ea typeface="HY견고딕" pitchFamily="18" charset="-127"/>
              </a:rPr>
              <a:t>예레미아</a:t>
            </a:r>
            <a:r>
              <a:rPr lang="en-US" altLang="ko-KR" sz="1200" dirty="0" smtClean="0">
                <a:latin typeface="HY견고딕" pitchFamily="18" charset="-127"/>
                <a:ea typeface="HY견고딕" pitchFamily="18" charset="-127"/>
              </a:rPr>
              <a:t>. </a:t>
            </a:r>
            <a:r>
              <a:rPr lang="ko-KR" altLang="en-US" sz="1200" dirty="0" smtClean="0">
                <a:latin typeface="HY견고딕" pitchFamily="18" charset="-127"/>
                <a:ea typeface="HY견고딕" pitchFamily="18" charset="-127"/>
              </a:rPr>
              <a:t>선지자 중의 하나다 하나이다</a:t>
            </a:r>
            <a:r>
              <a:rPr lang="en-US" altLang="ko-KR" sz="1200" dirty="0" smtClean="0">
                <a:latin typeface="HY견고딕" pitchFamily="18" charset="-127"/>
                <a:ea typeface="HY견고딕" pitchFamily="18" charset="-127"/>
              </a:rPr>
              <a:t>.</a:t>
            </a:r>
          </a:p>
          <a:p>
            <a:r>
              <a:rPr lang="en-US" altLang="ko-KR" sz="1200" dirty="0" smtClean="0">
                <a:latin typeface="HY견고딕" pitchFamily="18" charset="-127"/>
                <a:ea typeface="HY견고딕" pitchFamily="18" charset="-127"/>
              </a:rPr>
              <a:t>15</a:t>
            </a:r>
            <a:r>
              <a:rPr lang="ko-KR" altLang="en-US" sz="1200" dirty="0" smtClean="0">
                <a:latin typeface="HY견고딕" pitchFamily="18" charset="-127"/>
                <a:ea typeface="HY견고딕" pitchFamily="18" charset="-127"/>
              </a:rPr>
              <a:t>절 </a:t>
            </a:r>
            <a:r>
              <a:rPr lang="ko-KR" altLang="en-US" sz="1200" dirty="0" smtClean="0">
                <a:solidFill>
                  <a:srgbClr val="FF0000"/>
                </a:solidFill>
                <a:latin typeface="HY견고딕" pitchFamily="18" charset="-127"/>
                <a:ea typeface="HY견고딕" pitchFamily="18" charset="-127"/>
              </a:rPr>
              <a:t>너희는 나를 누구라 하느냐</a:t>
            </a:r>
            <a:r>
              <a:rPr lang="en-US" altLang="ko-KR" sz="1200" dirty="0" smtClean="0">
                <a:solidFill>
                  <a:srgbClr val="FF0000"/>
                </a:solidFill>
                <a:latin typeface="HY견고딕" pitchFamily="18" charset="-127"/>
                <a:ea typeface="HY견고딕" pitchFamily="18" charset="-127"/>
              </a:rPr>
              <a:t>.</a:t>
            </a:r>
          </a:p>
          <a:p>
            <a:r>
              <a:rPr lang="en-US" altLang="ko-KR" sz="1200" dirty="0" smtClean="0">
                <a:latin typeface="HY견고딕" pitchFamily="18" charset="-127"/>
                <a:ea typeface="HY견고딕" pitchFamily="18" charset="-127"/>
              </a:rPr>
              <a:t>16</a:t>
            </a:r>
            <a:r>
              <a:rPr lang="ko-KR" altLang="en-US" sz="1200" dirty="0" smtClean="0">
                <a:latin typeface="HY견고딕" pitchFamily="18" charset="-127"/>
                <a:ea typeface="HY견고딕" pitchFamily="18" charset="-127"/>
              </a:rPr>
              <a:t>절 베드로가 대답하여 가로되 주는 그리스도시요 살아계신 하나님의 </a:t>
            </a:r>
            <a:r>
              <a:rPr lang="ko-KR" altLang="en-US" sz="1200" dirty="0" err="1" smtClean="0">
                <a:latin typeface="HY견고딕" pitchFamily="18" charset="-127"/>
                <a:ea typeface="HY견고딕" pitchFamily="18" charset="-127"/>
              </a:rPr>
              <a:t>아들이시니이다</a:t>
            </a:r>
            <a:r>
              <a:rPr lang="en-US" altLang="ko-KR" sz="1200" dirty="0" smtClean="0">
                <a:latin typeface="HY견고딕" pitchFamily="18" charset="-127"/>
                <a:ea typeface="HY견고딕" pitchFamily="18" charset="-127"/>
              </a:rPr>
              <a:t>.</a:t>
            </a:r>
          </a:p>
          <a:p>
            <a:r>
              <a:rPr lang="en-US" altLang="ko-KR" sz="1200" dirty="0" smtClean="0">
                <a:latin typeface="HY견고딕" pitchFamily="18" charset="-127"/>
                <a:ea typeface="HY견고딕" pitchFamily="18" charset="-127"/>
              </a:rPr>
              <a:t>19</a:t>
            </a:r>
            <a:r>
              <a:rPr lang="ko-KR" altLang="en-US" sz="1200" dirty="0" smtClean="0">
                <a:latin typeface="HY견고딕" pitchFamily="18" charset="-127"/>
                <a:ea typeface="HY견고딕" pitchFamily="18" charset="-127"/>
              </a:rPr>
              <a:t>절 </a:t>
            </a:r>
            <a:r>
              <a:rPr lang="ko-KR" altLang="en-US" sz="1200" dirty="0" smtClean="0">
                <a:solidFill>
                  <a:srgbClr val="FF0000"/>
                </a:solidFill>
                <a:latin typeface="HY견고딕" pitchFamily="18" charset="-127"/>
                <a:ea typeface="HY견고딕" pitchFamily="18" charset="-127"/>
              </a:rPr>
              <a:t>내가 천국열쇠를 네게 주리니 네가 땅에서 무엇이든지 매면 하늘에서도 매일 것이요 네가 무엇이든지 땅에서 풀면 하늘에서도 풀리리라</a:t>
            </a:r>
            <a:r>
              <a:rPr lang="en-US" altLang="ko-KR" sz="1200" dirty="0" smtClean="0">
                <a:solidFill>
                  <a:srgbClr val="FF0000"/>
                </a:solidFill>
                <a:latin typeface="HY견고딕" pitchFamily="18" charset="-127"/>
                <a:ea typeface="HY견고딕" pitchFamily="18" charset="-127"/>
              </a:rPr>
              <a:t>.</a:t>
            </a:r>
            <a:r>
              <a:rPr lang="ko-KR" altLang="en-US" sz="1200" dirty="0" smtClean="0">
                <a:solidFill>
                  <a:srgbClr val="FF0000"/>
                </a:solidFill>
                <a:latin typeface="HY견고딕" pitchFamily="18" charset="-127"/>
                <a:ea typeface="HY견고딕" pitchFamily="18" charset="-127"/>
              </a:rPr>
              <a:t> </a:t>
            </a:r>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6</a:t>
            </a:fld>
            <a:endParaRPr lang="ko-KR" altLang="en-US"/>
          </a:p>
        </p:txBody>
      </p:sp>
    </p:spTree>
    <p:extLst>
      <p:ext uri="{BB962C8B-B14F-4D97-AF65-F5344CB8AC3E}">
        <p14:creationId xmlns:p14="http://schemas.microsoft.com/office/powerpoint/2010/main" val="156403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075" y="746125"/>
            <a:ext cx="6613525" cy="3721100"/>
          </a:xfrm>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7</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buNone/>
            </a:pPr>
            <a:r>
              <a:rPr lang="ko-KR" altLang="en-US" sz="1200" dirty="0" smtClean="0">
                <a:latin typeface="HY견고딕" pitchFamily="18" charset="-127"/>
                <a:ea typeface="HY견고딕" pitchFamily="18" charset="-127"/>
              </a:rPr>
              <a:t>만약 문선명총재가 재림메시아 구세주이시라면 계</a:t>
            </a:r>
            <a:r>
              <a:rPr lang="en-US" altLang="ko-KR" sz="1200" dirty="0" smtClean="0">
                <a:latin typeface="HY견고딕" pitchFamily="18" charset="-127"/>
                <a:ea typeface="HY견고딕" pitchFamily="18" charset="-127"/>
              </a:rPr>
              <a:t>5,6</a:t>
            </a:r>
            <a:r>
              <a:rPr lang="ko-KR" altLang="en-US" sz="1200" dirty="0" smtClean="0">
                <a:latin typeface="HY견고딕" pitchFamily="18" charset="-127"/>
                <a:ea typeface="HY견고딕" pitchFamily="18" charset="-127"/>
              </a:rPr>
              <a:t>장의 보좌에 앉으신 이의 오른손에 일곱 인봉된 </a:t>
            </a:r>
            <a:r>
              <a:rPr lang="ko-KR" altLang="en-US" sz="1800" dirty="0" smtClean="0">
                <a:latin typeface="HY견고딕" pitchFamily="18" charset="-127"/>
                <a:ea typeface="HY견고딕" pitchFamily="18" charset="-127"/>
              </a:rPr>
              <a:t>일곱 인봉을 떼시는 어린양</a:t>
            </a:r>
            <a:endParaRPr lang="en-US" altLang="ko-KR" sz="1200" dirty="0" smtClean="0">
              <a:latin typeface="HY견고딕" pitchFamily="18" charset="-127"/>
              <a:ea typeface="HY견고딕" pitchFamily="18" charset="-127"/>
            </a:endParaRPr>
          </a:p>
          <a:p>
            <a:pPr>
              <a:buNone/>
            </a:pPr>
            <a:r>
              <a:rPr lang="ko-KR" altLang="en-US" sz="1200" dirty="0" smtClean="0">
                <a:latin typeface="HY견고딕" pitchFamily="18" charset="-127"/>
                <a:ea typeface="HY견고딕" pitchFamily="18" charset="-127"/>
              </a:rPr>
              <a:t>계시록 </a:t>
            </a:r>
            <a:r>
              <a:rPr lang="en-US" altLang="ko-KR" sz="1200" dirty="0" smtClean="0">
                <a:latin typeface="HY견고딕" pitchFamily="18" charset="-127"/>
                <a:ea typeface="HY견고딕" pitchFamily="18" charset="-127"/>
              </a:rPr>
              <a:t>5</a:t>
            </a:r>
            <a:r>
              <a:rPr lang="ko-KR" altLang="en-US" sz="1200" dirty="0" smtClean="0">
                <a:latin typeface="HY견고딕" pitchFamily="18" charset="-127"/>
                <a:ea typeface="HY견고딕" pitchFamily="18" charset="-127"/>
              </a:rPr>
              <a:t>장</a:t>
            </a:r>
            <a:endParaRPr lang="en-US" altLang="ko-KR" sz="1200" dirty="0" smtClean="0">
              <a:latin typeface="HY견고딕" pitchFamily="18" charset="-127"/>
              <a:ea typeface="HY견고딕" pitchFamily="18" charset="-127"/>
            </a:endParaRPr>
          </a:p>
          <a:p>
            <a:pPr>
              <a:buNone/>
            </a:pPr>
            <a:r>
              <a:rPr lang="en-US" altLang="ko-KR" sz="1200" dirty="0" smtClean="0">
                <a:latin typeface="HY견고딕" pitchFamily="18" charset="-127"/>
                <a:ea typeface="HY견고딕" pitchFamily="18" charset="-127"/>
              </a:rPr>
              <a:t>1.</a:t>
            </a:r>
            <a:r>
              <a:rPr lang="en-US" altLang="ko-KR" sz="1200" baseline="0" dirty="0" smtClean="0">
                <a:latin typeface="HY견고딕" pitchFamily="18" charset="-127"/>
                <a:ea typeface="HY견고딕" pitchFamily="18" charset="-127"/>
              </a:rPr>
              <a:t> </a:t>
            </a:r>
            <a:r>
              <a:rPr lang="ko-KR" altLang="en-US" sz="1200" dirty="0" smtClean="0">
                <a:latin typeface="HY견고딕" pitchFamily="18" charset="-127"/>
                <a:ea typeface="HY견고딕" pitchFamily="18" charset="-127"/>
              </a:rPr>
              <a:t>내가 보매 보좌에 앉으신 이의 오른 손에 책이 있으니 안팎으로 썼고 일곱 인으로 봉하였더라</a:t>
            </a:r>
            <a:r>
              <a:rPr lang="en-US" altLang="ko-KR" sz="1200" dirty="0" smtClean="0">
                <a:latin typeface="HY견고딕" pitchFamily="18" charset="-127"/>
                <a:ea typeface="HY견고딕" pitchFamily="18" charset="-127"/>
              </a:rPr>
              <a:t>  </a:t>
            </a:r>
          </a:p>
          <a:p>
            <a:pPr>
              <a:buNone/>
            </a:pPr>
            <a:r>
              <a:rPr lang="en-US" altLang="ko-KR" sz="1200" dirty="0" smtClean="0">
                <a:latin typeface="HY견고딕" pitchFamily="18" charset="-127"/>
                <a:ea typeface="HY견고딕" pitchFamily="18" charset="-127"/>
              </a:rPr>
              <a:t>5. </a:t>
            </a:r>
            <a:r>
              <a:rPr lang="ko-KR" altLang="en-US" sz="1200" dirty="0" smtClean="0">
                <a:latin typeface="HY견고딕" pitchFamily="18" charset="-127"/>
                <a:ea typeface="HY견고딕" pitchFamily="18" charset="-127"/>
              </a:rPr>
              <a:t>장로 중에 하나가 내게 말하여 울지 말라 유대지파의 사자 다윗의 뿌리가 이기었으니 이 책과 그 일곱 인을 떼시리라 하더라</a:t>
            </a:r>
            <a:endParaRPr lang="en-US" altLang="ko-KR" sz="1200" dirty="0" smtClean="0">
              <a:latin typeface="HY견고딕" pitchFamily="18" charset="-127"/>
              <a:ea typeface="HY견고딕" pitchFamily="18" charset="-127"/>
            </a:endParaRPr>
          </a:p>
          <a:p>
            <a:pPr>
              <a:buNone/>
            </a:pPr>
            <a:r>
              <a:rPr lang="en-US" altLang="ko-KR" sz="1200" dirty="0" smtClean="0">
                <a:latin typeface="HY견고딕" pitchFamily="18" charset="-127"/>
                <a:ea typeface="HY견고딕" pitchFamily="18" charset="-127"/>
              </a:rPr>
              <a:t>7.   </a:t>
            </a:r>
            <a:r>
              <a:rPr lang="ko-KR" altLang="en-US" sz="1200" dirty="0" smtClean="0">
                <a:latin typeface="HY견고딕" pitchFamily="18" charset="-127"/>
                <a:ea typeface="HY견고딕" pitchFamily="18" charset="-127"/>
              </a:rPr>
              <a:t>어린양이 나아와서 보좌의 앉으신 이의 오른 손에서 책을 취하시니라</a:t>
            </a:r>
            <a:endParaRPr lang="en-US" altLang="ko-KR" sz="1200" dirty="0" smtClean="0">
              <a:latin typeface="HY견고딕" pitchFamily="18" charset="-127"/>
              <a:ea typeface="HY견고딕" pitchFamily="18" charset="-127"/>
            </a:endParaRPr>
          </a:p>
          <a:p>
            <a:r>
              <a:rPr lang="ko-KR" altLang="en-US" sz="1400" dirty="0" smtClean="0">
                <a:latin typeface="HY견고딕" pitchFamily="18" charset="-127"/>
                <a:ea typeface="HY견고딕" pitchFamily="18" charset="-127"/>
              </a:rPr>
              <a:t>계시록 </a:t>
            </a:r>
            <a:r>
              <a:rPr lang="en-US" altLang="ko-KR" sz="1400" dirty="0" smtClean="0">
                <a:latin typeface="HY견고딕" pitchFamily="18" charset="-127"/>
                <a:ea typeface="HY견고딕" pitchFamily="18" charset="-127"/>
              </a:rPr>
              <a:t>6</a:t>
            </a:r>
            <a:r>
              <a:rPr lang="ko-KR" altLang="en-US" sz="1400" dirty="0" smtClean="0">
                <a:latin typeface="HY견고딕" pitchFamily="18" charset="-127"/>
                <a:ea typeface="HY견고딕" pitchFamily="18" charset="-127"/>
              </a:rPr>
              <a:t>장</a:t>
            </a:r>
            <a:endParaRPr lang="en-US" altLang="ko-KR" sz="1400" dirty="0" smtClean="0">
              <a:latin typeface="HY견고딕" pitchFamily="18" charset="-127"/>
              <a:ea typeface="HY견고딕" pitchFamily="18" charset="-127"/>
            </a:endParaRPr>
          </a:p>
          <a:p>
            <a:pPr>
              <a:buNone/>
            </a:pPr>
            <a:r>
              <a:rPr lang="en-US" altLang="ko-KR" sz="1400" dirty="0" smtClean="0"/>
              <a:t>    </a:t>
            </a:r>
            <a:r>
              <a:rPr lang="en-US" altLang="ko-KR" sz="1200" dirty="0" smtClean="0">
                <a:latin typeface="HY견고딕" pitchFamily="18" charset="-127"/>
                <a:ea typeface="HY견고딕" pitchFamily="18" charset="-127"/>
              </a:rPr>
              <a:t>1~12</a:t>
            </a:r>
            <a:r>
              <a:rPr lang="ko-KR" altLang="en-US" sz="1200" dirty="0" smtClean="0">
                <a:latin typeface="HY견고딕" pitchFamily="18" charset="-127"/>
                <a:ea typeface="HY견고딕" pitchFamily="18" charset="-127"/>
              </a:rPr>
              <a:t>절   내가 보매 어린양이 일곱인 가운데 하나를 떼시는 그 때에</a:t>
            </a:r>
            <a:r>
              <a:rPr lang="en-US" altLang="ko-KR" sz="1200" dirty="0" smtClean="0">
                <a:latin typeface="HY견고딕" pitchFamily="18" charset="-127"/>
                <a:ea typeface="HY견고딕" pitchFamily="18" charset="-127"/>
              </a:rPr>
              <a:t>…….</a:t>
            </a:r>
            <a:endParaRPr lang="ko-KR" altLang="en-US" sz="1600" dirty="0" smtClean="0">
              <a:latin typeface="HY견고딕" pitchFamily="18" charset="-127"/>
              <a:ea typeface="HY견고딕" pitchFamily="18" charset="-127"/>
            </a:endParaRPr>
          </a:p>
          <a:p>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8</a:t>
            </a:fld>
            <a:endParaRPr lang="ko-KR" altLang="en-US"/>
          </a:p>
        </p:txBody>
      </p:sp>
    </p:spTree>
    <p:extLst>
      <p:ext uri="{BB962C8B-B14F-4D97-AF65-F5344CB8AC3E}">
        <p14:creationId xmlns:p14="http://schemas.microsoft.com/office/powerpoint/2010/main" val="407140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smtClean="0">
                <a:ea typeface="HY헤드라인M" pitchFamily="18" charset="-127"/>
              </a:rPr>
              <a:t>통일원리 규명 </a:t>
            </a:r>
            <a:endParaRPr lang="ko-KR" altLang="en-US" dirty="0"/>
          </a:p>
        </p:txBody>
      </p:sp>
      <p:sp>
        <p:nvSpPr>
          <p:cNvPr id="4" name="슬라이드 번호 개체 틀 3"/>
          <p:cNvSpPr>
            <a:spLocks noGrp="1"/>
          </p:cNvSpPr>
          <p:nvPr>
            <p:ph type="sldNum" sz="quarter" idx="10"/>
          </p:nvPr>
        </p:nvSpPr>
        <p:spPr/>
        <p:txBody>
          <a:bodyPr/>
          <a:lstStyle/>
          <a:p>
            <a:fld id="{69253A86-C9A5-41BC-96FF-7B7C92FD8F60}" type="slidenum">
              <a:rPr lang="ko-KR" altLang="en-US" smtClean="0"/>
              <a:pPr/>
              <a:t>9</a:t>
            </a:fld>
            <a:endParaRPr lang="ko-KR" altLang="en-US"/>
          </a:p>
        </p:txBody>
      </p:sp>
    </p:spTree>
    <p:extLst>
      <p:ext uri="{BB962C8B-B14F-4D97-AF65-F5344CB8AC3E}">
        <p14:creationId xmlns:p14="http://schemas.microsoft.com/office/powerpoint/2010/main" val="693836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597819"/>
            <a:ext cx="7772400" cy="1102519"/>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9E3B7F2-4A9A-4D5C-853A-0C21914E5CA2}" type="datetimeFigureOut">
              <a:rPr lang="ko-KR" altLang="en-US" smtClean="0"/>
              <a:pPr/>
              <a:t>2014-02-17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54FB584-4914-4370-854D-CDB20590B9E3}"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9E3B7F2-4A9A-4D5C-853A-0C21914E5CA2}" type="datetimeFigureOut">
              <a:rPr lang="ko-KR" altLang="en-US" smtClean="0"/>
              <a:pPr/>
              <a:t>2014-02-17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54FB584-4914-4370-854D-CDB20590B9E3}"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05979"/>
            <a:ext cx="2057400" cy="4388644"/>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05979"/>
            <a:ext cx="6019800" cy="4388644"/>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9E3B7F2-4A9A-4D5C-853A-0C21914E5CA2}" type="datetimeFigureOut">
              <a:rPr lang="ko-KR" altLang="en-US" smtClean="0"/>
              <a:pPr/>
              <a:t>2014-02-17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54FB584-4914-4370-854D-CDB20590B9E3}" type="slidenum">
              <a:rPr lang="ko-KR" altLang="en-US" smtClean="0"/>
              <a:pPr/>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제목, 텍스트 및 차트">
    <p:spTree>
      <p:nvGrpSpPr>
        <p:cNvPr id="1" name=""/>
        <p:cNvGrpSpPr/>
        <p:nvPr/>
      </p:nvGrpSpPr>
      <p:grpSpPr>
        <a:xfrm>
          <a:off x="0" y="0"/>
          <a:ext cx="0" cy="0"/>
          <a:chOff x="0" y="0"/>
          <a:chExt cx="0" cy="0"/>
        </a:xfrm>
      </p:grpSpPr>
      <p:sp>
        <p:nvSpPr>
          <p:cNvPr id="2" name="제목 1"/>
          <p:cNvSpPr>
            <a:spLocks noGrp="1"/>
          </p:cNvSpPr>
          <p:nvPr>
            <p:ph type="title"/>
          </p:nvPr>
        </p:nvSpPr>
        <p:spPr>
          <a:xfrm>
            <a:off x="1547813" y="357188"/>
            <a:ext cx="7416800" cy="457200"/>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1331913" y="1028700"/>
            <a:ext cx="3740150" cy="371475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차트 개체 틀 3"/>
          <p:cNvSpPr>
            <a:spLocks noGrp="1"/>
          </p:cNvSpPr>
          <p:nvPr>
            <p:ph type="chart" sz="half" idx="2"/>
          </p:nvPr>
        </p:nvSpPr>
        <p:spPr>
          <a:xfrm>
            <a:off x="5224463" y="1028700"/>
            <a:ext cx="3740150" cy="3714750"/>
          </a:xfrm>
        </p:spPr>
        <p:txBody>
          <a:bodyPr/>
          <a:lstStyle/>
          <a:p>
            <a:pPr lvl="0"/>
            <a:endParaRPr lang="ko-KR" altLang="en-US" noProof="0" smtClean="0"/>
          </a:p>
        </p:txBody>
      </p:sp>
      <p:sp>
        <p:nvSpPr>
          <p:cNvPr id="5" name="Rectangle 11"/>
          <p:cNvSpPr>
            <a:spLocks noGrp="1" noChangeArrowheads="1"/>
          </p:cNvSpPr>
          <p:nvPr>
            <p:ph type="ftr" sz="quarter" idx="10"/>
          </p:nvPr>
        </p:nvSpPr>
        <p:spPr>
          <a:ln/>
        </p:spPr>
        <p:txBody>
          <a:bodyPr/>
          <a:lstStyle>
            <a:lvl1pPr>
              <a:defRPr/>
            </a:lvl1pPr>
          </a:lstStyle>
          <a:p>
            <a:pPr>
              <a:defRPr/>
            </a:pPr>
            <a:r>
              <a:rPr lang="en-US" altLang="ko-KR"/>
              <a:t>www.cheongpyeong.org</a:t>
            </a:r>
          </a:p>
        </p:txBody>
      </p:sp>
      <p:sp>
        <p:nvSpPr>
          <p:cNvPr id="6" name="Rectangle 12"/>
          <p:cNvSpPr>
            <a:spLocks noGrp="1" noChangeArrowheads="1"/>
          </p:cNvSpPr>
          <p:nvPr>
            <p:ph type="sldNum" sz="quarter" idx="11"/>
          </p:nvPr>
        </p:nvSpPr>
        <p:spPr>
          <a:ln/>
        </p:spPr>
        <p:txBody>
          <a:bodyPr/>
          <a:lstStyle>
            <a:lvl1pPr>
              <a:defRPr/>
            </a:lvl1pPr>
          </a:lstStyle>
          <a:p>
            <a:pPr>
              <a:defRPr/>
            </a:pPr>
            <a:fld id="{CB57BFE5-4CD7-4093-B885-E51DB2F10AF5}" type="slidenum">
              <a:rPr lang="en-US" altLang="ko-KR"/>
              <a:pPr>
                <a:defRPr/>
              </a:pPr>
              <a:t>‹#›</a:t>
            </a:fld>
            <a:endParaRPr lang="en-US" altLang="ko-KR"/>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3_구역 머리글">
    <p:spTree>
      <p:nvGrpSpPr>
        <p:cNvPr id="1" name=""/>
        <p:cNvGrpSpPr/>
        <p:nvPr/>
      </p:nvGrpSpPr>
      <p:grpSpPr>
        <a:xfrm>
          <a:off x="0" y="0"/>
          <a:ext cx="0" cy="0"/>
          <a:chOff x="0" y="0"/>
          <a:chExt cx="0" cy="0"/>
        </a:xfrm>
      </p:grpSpPr>
      <p:sp>
        <p:nvSpPr>
          <p:cNvPr id="14" name="모서리가 둥근 직사각형 13"/>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모서리가 둥근 직사각형 10"/>
          <p:cNvSpPr/>
          <p:nvPr/>
        </p:nvSpPr>
        <p:spPr>
          <a:xfrm>
            <a:off x="418597" y="325621"/>
            <a:ext cx="8306809" cy="3850901"/>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텍스트 개체 틀 2"/>
          <p:cNvSpPr>
            <a:spLocks noGrp="1"/>
          </p:cNvSpPr>
          <p:nvPr>
            <p:ph type="body" idx="1" hasCustomPrompt="1"/>
          </p:nvPr>
        </p:nvSpPr>
        <p:spPr>
          <a:xfrm>
            <a:off x="468344" y="4218363"/>
            <a:ext cx="8183880" cy="315468"/>
          </a:xfrm>
        </p:spPr>
        <p:txBody>
          <a:bodyPr lIns="118872" tIns="0" anchor="ctr">
            <a:normAutofit/>
          </a:bodyPr>
          <a:lstStyle>
            <a:lvl1pPr marL="0" marR="36576" indent="0" algn="l">
              <a:spcBef>
                <a:spcPts val="0"/>
              </a:spcBef>
              <a:spcAft>
                <a:spcPts val="0"/>
              </a:spcAft>
              <a:buNone/>
              <a:defRPr sz="1800" b="1">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ko-KR" altLang="en-US" dirty="0" smtClean="0"/>
              <a:t>우리는 어디에 있으며 나는 무엇을 할 것인가</a:t>
            </a:r>
            <a:r>
              <a:rPr kumimoji="0" lang="en-US" altLang="ko-KR" dirty="0" smtClean="0"/>
              <a:t>?</a:t>
            </a:r>
            <a:endParaRPr kumimoji="0" lang="ko-KR" altLang="en-US" dirty="0" smtClean="0"/>
          </a:p>
        </p:txBody>
      </p:sp>
      <p:sp>
        <p:nvSpPr>
          <p:cNvPr id="4" name="날짜 개체 틀 3"/>
          <p:cNvSpPr>
            <a:spLocks noGrp="1"/>
          </p:cNvSpPr>
          <p:nvPr>
            <p:ph type="dt" sz="half" idx="10"/>
          </p:nvPr>
        </p:nvSpPr>
        <p:spPr/>
        <p:txBody>
          <a:bodyPr/>
          <a:lstStyle>
            <a:extLst/>
          </a:lstStyle>
          <a:p>
            <a:fld id="{57F1D5ED-D476-41C0-A935-A5549FC3BA50}" type="datetime1">
              <a:rPr lang="en-US" altLang="ko-KR" smtClean="0"/>
              <a:pPr/>
              <a:t>2/17/2014</a:t>
            </a:fld>
            <a:endParaRPr lang="en-US"/>
          </a:p>
        </p:txBody>
      </p:sp>
      <p:sp>
        <p:nvSpPr>
          <p:cNvPr id="6" name="슬라이드 번호 개체 틀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
        <p:nvSpPr>
          <p:cNvPr id="10" name="바닥글 개체 틀 3"/>
          <p:cNvSpPr>
            <a:spLocks noGrp="1"/>
          </p:cNvSpPr>
          <p:nvPr>
            <p:ph type="ftr" sz="quarter" idx="11"/>
          </p:nvPr>
        </p:nvSpPr>
        <p:spPr>
          <a:xfrm>
            <a:off x="6062328" y="4583907"/>
            <a:ext cx="2286000" cy="273844"/>
          </a:xfrm>
        </p:spPr>
        <p:txBody>
          <a:bodyPr anchor="ctr" anchorCtr="1"/>
          <a:lstStyle>
            <a:lvl1pPr>
              <a:defRPr sz="1600" b="1"/>
            </a:lvl1pPr>
          </a:lstStyle>
          <a:p>
            <a:r>
              <a:rPr lang="ko-KR" altLang="en-US" dirty="0" smtClean="0"/>
              <a:t>세계평화통일가정연합</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1_구역 머리글">
    <p:spTree>
      <p:nvGrpSpPr>
        <p:cNvPr id="1" name=""/>
        <p:cNvGrpSpPr/>
        <p:nvPr/>
      </p:nvGrpSpPr>
      <p:grpSpPr>
        <a:xfrm>
          <a:off x="0" y="0"/>
          <a:ext cx="0" cy="0"/>
          <a:chOff x="0" y="0"/>
          <a:chExt cx="0" cy="0"/>
        </a:xfrm>
      </p:grpSpPr>
      <p:sp>
        <p:nvSpPr>
          <p:cNvPr id="14" name="모서리가 둥근 직사각형 13"/>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모서리가 둥근 직사각형 10"/>
          <p:cNvSpPr/>
          <p:nvPr/>
        </p:nvSpPr>
        <p:spPr>
          <a:xfrm>
            <a:off x="418597" y="325621"/>
            <a:ext cx="8306809" cy="3850901"/>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텍스트 개체 틀 2"/>
          <p:cNvSpPr>
            <a:spLocks noGrp="1"/>
          </p:cNvSpPr>
          <p:nvPr>
            <p:ph type="body" idx="1" hasCustomPrompt="1"/>
          </p:nvPr>
        </p:nvSpPr>
        <p:spPr>
          <a:xfrm>
            <a:off x="468344" y="4218363"/>
            <a:ext cx="8183880" cy="315468"/>
          </a:xfrm>
        </p:spPr>
        <p:txBody>
          <a:bodyPr lIns="118872" tIns="0" anchor="ctr">
            <a:normAutofit/>
          </a:bodyPr>
          <a:lstStyle>
            <a:lvl1pPr marL="0" marR="36576" indent="0" algn="l">
              <a:spcBef>
                <a:spcPts val="0"/>
              </a:spcBef>
              <a:spcAft>
                <a:spcPts val="0"/>
              </a:spcAft>
              <a:buNone/>
              <a:defRPr sz="1800" b="1">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ko-KR" altLang="en-US" dirty="0" smtClean="0"/>
              <a:t>우리는 어디에 있으며 나는 무엇을 할 것인가</a:t>
            </a:r>
            <a:r>
              <a:rPr kumimoji="0" lang="en-US" altLang="ko-KR" dirty="0" smtClean="0"/>
              <a:t>?</a:t>
            </a:r>
            <a:endParaRPr kumimoji="0" lang="ko-KR" altLang="en-US" dirty="0" smtClean="0"/>
          </a:p>
        </p:txBody>
      </p:sp>
      <p:sp>
        <p:nvSpPr>
          <p:cNvPr id="4" name="날짜 개체 틀 3"/>
          <p:cNvSpPr>
            <a:spLocks noGrp="1"/>
          </p:cNvSpPr>
          <p:nvPr>
            <p:ph type="dt" sz="half" idx="10"/>
          </p:nvPr>
        </p:nvSpPr>
        <p:spPr/>
        <p:txBody>
          <a:bodyPr/>
          <a:lstStyle>
            <a:extLst/>
          </a:lstStyle>
          <a:p>
            <a:fld id="{57F1D5ED-D476-41C0-A935-A5549FC3BA50}" type="datetime1">
              <a:rPr lang="en-US" altLang="ko-KR" smtClean="0"/>
              <a:pPr/>
              <a:t>2/17/2014</a:t>
            </a:fld>
            <a:endParaRPr lang="en-US"/>
          </a:p>
        </p:txBody>
      </p:sp>
      <p:sp>
        <p:nvSpPr>
          <p:cNvPr id="6" name="슬라이드 번호 개체 틀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
        <p:nvSpPr>
          <p:cNvPr id="10" name="바닥글 개체 틀 3"/>
          <p:cNvSpPr>
            <a:spLocks noGrp="1"/>
          </p:cNvSpPr>
          <p:nvPr>
            <p:ph type="ftr" sz="quarter" idx="11"/>
          </p:nvPr>
        </p:nvSpPr>
        <p:spPr>
          <a:xfrm>
            <a:off x="6062328" y="4583907"/>
            <a:ext cx="2286000" cy="273844"/>
          </a:xfrm>
        </p:spPr>
        <p:txBody>
          <a:bodyPr anchor="ctr" anchorCtr="1"/>
          <a:lstStyle>
            <a:lvl1pPr>
              <a:defRPr sz="1600" b="1"/>
            </a:lvl1pPr>
          </a:lstStyle>
          <a:p>
            <a:r>
              <a:rPr lang="ko-KR" altLang="en-US" dirty="0" smtClean="0"/>
              <a:t>세계평화통일가정연합</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9E3B7F2-4A9A-4D5C-853A-0C21914E5CA2}" type="datetimeFigureOut">
              <a:rPr lang="ko-KR" altLang="en-US" smtClean="0"/>
              <a:pPr/>
              <a:t>2014-02-17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54FB584-4914-4370-854D-CDB20590B9E3}"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3305176"/>
            <a:ext cx="7772400" cy="1021556"/>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9E3B7F2-4A9A-4D5C-853A-0C21914E5CA2}" type="datetimeFigureOut">
              <a:rPr lang="ko-KR" altLang="en-US" smtClean="0"/>
              <a:pPr/>
              <a:t>2014-02-17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54FB584-4914-4370-854D-CDB20590B9E3}"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9E3B7F2-4A9A-4D5C-853A-0C21914E5CA2}" type="datetimeFigureOut">
              <a:rPr lang="ko-KR" altLang="en-US" smtClean="0"/>
              <a:pPr/>
              <a:t>2014-02-17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54FB584-4914-4370-854D-CDB20590B9E3}"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9E3B7F2-4A9A-4D5C-853A-0C21914E5CA2}" type="datetimeFigureOut">
              <a:rPr lang="ko-KR" altLang="en-US" smtClean="0"/>
              <a:pPr/>
              <a:t>2014-02-17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154FB584-4914-4370-854D-CDB20590B9E3}"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9E3B7F2-4A9A-4D5C-853A-0C21914E5CA2}" type="datetimeFigureOut">
              <a:rPr lang="ko-KR" altLang="en-US" smtClean="0"/>
              <a:pPr/>
              <a:t>2014-02-17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154FB584-4914-4370-854D-CDB20590B9E3}"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9E3B7F2-4A9A-4D5C-853A-0C21914E5CA2}" type="datetimeFigureOut">
              <a:rPr lang="ko-KR" altLang="en-US" smtClean="0"/>
              <a:pPr/>
              <a:t>2014-02-17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154FB584-4914-4370-854D-CDB20590B9E3}"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1" y="204787"/>
            <a:ext cx="3008313" cy="871538"/>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9E3B7F2-4A9A-4D5C-853A-0C21914E5CA2}" type="datetimeFigureOut">
              <a:rPr lang="ko-KR" altLang="en-US" smtClean="0"/>
              <a:pPr/>
              <a:t>2014-02-17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54FB584-4914-4370-854D-CDB20590B9E3}"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3600450"/>
            <a:ext cx="5486400" cy="425054"/>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9E3B7F2-4A9A-4D5C-853A-0C21914E5CA2}" type="datetimeFigureOut">
              <a:rPr lang="ko-KR" altLang="en-US" smtClean="0"/>
              <a:pPr/>
              <a:t>2014-02-17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54FB584-4914-4370-854D-CDB20590B9E3}"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9E3B7F2-4A9A-4D5C-853A-0C21914E5CA2}" type="datetimeFigureOut">
              <a:rPr lang="ko-KR" altLang="en-US" smtClean="0"/>
              <a:pPr/>
              <a:t>2014-02-17</a:t>
            </a:fld>
            <a:endParaRPr lang="ko-KR" altLang="en-US"/>
          </a:p>
        </p:txBody>
      </p:sp>
      <p:sp>
        <p:nvSpPr>
          <p:cNvPr id="5" name="바닥글 개체 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4FB584-4914-4370-854D-CDB20590B9E3}"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descr="Untitled-2.jpg"/>
          <p:cNvPicPr>
            <a:picLocks noChangeAspect="1"/>
          </p:cNvPicPr>
          <p:nvPr/>
        </p:nvPicPr>
        <p:blipFill>
          <a:blip r:embed="rId3" cstate="print"/>
          <a:stretch>
            <a:fillRect/>
          </a:stretch>
        </p:blipFill>
        <p:spPr>
          <a:xfrm>
            <a:off x="0" y="0"/>
            <a:ext cx="9144000" cy="5143500"/>
          </a:xfrm>
          <a:prstGeom prst="rect">
            <a:avLst/>
          </a:prstGeom>
        </p:spPr>
      </p:pic>
      <p:sp>
        <p:nvSpPr>
          <p:cNvPr id="3" name="부제목 2"/>
          <p:cNvSpPr>
            <a:spLocks noGrp="1"/>
          </p:cNvSpPr>
          <p:nvPr>
            <p:ph type="subTitle" idx="1"/>
          </p:nvPr>
        </p:nvSpPr>
        <p:spPr>
          <a:xfrm>
            <a:off x="0" y="3723878"/>
            <a:ext cx="9144000" cy="1419622"/>
          </a:xfrm>
        </p:spPr>
        <p:txBody>
          <a:bodyPr>
            <a:normAutofit fontScale="77500" lnSpcReduction="20000"/>
          </a:bodyPr>
          <a:lstStyle/>
          <a:p>
            <a:r>
              <a:rPr lang="en-US" altLang="ko-KR" sz="2400" dirty="0" smtClean="0">
                <a:solidFill>
                  <a:schemeClr val="bg1"/>
                </a:solidFill>
                <a:latin typeface="HY견고딕" pitchFamily="18" charset="-127"/>
                <a:ea typeface="HY견고딕" pitchFamily="18" charset="-127"/>
              </a:rPr>
              <a:t>Feb. 15, 2014</a:t>
            </a:r>
          </a:p>
          <a:p>
            <a:r>
              <a:rPr lang="en-US" altLang="ko-KR" sz="2800" dirty="0" smtClean="0">
                <a:solidFill>
                  <a:schemeClr val="bg1"/>
                </a:solidFill>
                <a:latin typeface="HY견고딕" pitchFamily="18" charset="-127"/>
                <a:ea typeface="HY견고딕" pitchFamily="18" charset="-127"/>
              </a:rPr>
              <a:t>Rev. Ha Young Ho </a:t>
            </a:r>
          </a:p>
          <a:p>
            <a:r>
              <a:rPr lang="en-US" altLang="ko-KR" sz="2800" dirty="0" smtClean="0">
                <a:solidFill>
                  <a:schemeClr val="bg1"/>
                </a:solidFill>
                <a:latin typeface="HY견고딕" pitchFamily="18" charset="-127"/>
                <a:ea typeface="HY견고딕" pitchFamily="18" charset="-127"/>
              </a:rPr>
              <a:t>President, </a:t>
            </a:r>
          </a:p>
          <a:p>
            <a:r>
              <a:rPr lang="en-US" altLang="ko-KR" sz="2800" dirty="0" err="1" smtClean="0">
                <a:solidFill>
                  <a:schemeClr val="bg1"/>
                </a:solidFill>
                <a:latin typeface="HY견고딕" pitchFamily="18" charset="-127"/>
                <a:ea typeface="HY견고딕" pitchFamily="18" charset="-127"/>
              </a:rPr>
              <a:t>Cheongpyeong</a:t>
            </a:r>
            <a:r>
              <a:rPr lang="en-US" altLang="ko-KR" sz="2800" dirty="0" smtClean="0">
                <a:solidFill>
                  <a:schemeClr val="bg1"/>
                </a:solidFill>
                <a:latin typeface="HY견고딕" pitchFamily="18" charset="-127"/>
                <a:ea typeface="HY견고딕" pitchFamily="18" charset="-127"/>
              </a:rPr>
              <a:t> Heaven and Earth Training Center</a:t>
            </a:r>
            <a:r>
              <a:rPr lang="ko-KR" altLang="en-US" sz="2800" dirty="0" smtClean="0">
                <a:solidFill>
                  <a:schemeClr val="bg1"/>
                </a:solidFill>
                <a:latin typeface="HY견고딕" pitchFamily="18" charset="-127"/>
                <a:ea typeface="HY견고딕" pitchFamily="18" charset="-127"/>
              </a:rPr>
              <a:t>  </a:t>
            </a:r>
            <a:endParaRPr lang="ko-KR" altLang="en-US" sz="2800" dirty="0">
              <a:solidFill>
                <a:schemeClr val="bg1"/>
              </a:solidFill>
              <a:latin typeface="HY견고딕" pitchFamily="18" charset="-127"/>
              <a:ea typeface="HY견고딕" pitchFamily="18" charset="-127"/>
            </a:endParaRPr>
          </a:p>
        </p:txBody>
      </p:sp>
      <p:pic>
        <p:nvPicPr>
          <p:cNvPr id="6" name="그림 5" descr="Untitled-2.jpg"/>
          <p:cNvPicPr>
            <a:picLocks noChangeAspect="1"/>
          </p:cNvPicPr>
          <p:nvPr/>
        </p:nvPicPr>
        <p:blipFill>
          <a:blip r:embed="rId3" cstate="print"/>
          <a:srcRect l="68673" b="30400"/>
          <a:stretch>
            <a:fillRect/>
          </a:stretch>
        </p:blipFill>
        <p:spPr>
          <a:xfrm flipH="1">
            <a:off x="6300192" y="0"/>
            <a:ext cx="2736304" cy="3579862"/>
          </a:xfrm>
          <a:prstGeom prst="rect">
            <a:avLst/>
          </a:prstGeom>
        </p:spPr>
      </p:pic>
      <p:sp>
        <p:nvSpPr>
          <p:cNvPr id="8" name="제목 1"/>
          <p:cNvSpPr>
            <a:spLocks noGrp="1"/>
          </p:cNvSpPr>
          <p:nvPr/>
        </p:nvSpPr>
        <p:spPr>
          <a:xfrm>
            <a:off x="107504" y="195486"/>
            <a:ext cx="7344816" cy="2592288"/>
          </a:xfrm>
          <a:prstGeom prst="rect">
            <a:avLst/>
          </a:prstGeom>
        </p:spPr>
        <p:txBody>
          <a:bodyPr vert="horz" lIns="91440" tIns="45720" rIns="91440" bIns="45720" rtlCol="0" anchor="ctr">
            <a:normAutofit fontScale="25000" lnSpcReduction="20000"/>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120000"/>
              </a:lnSpc>
            </a:pPr>
            <a:r>
              <a:rPr lang="en-US" altLang="ko-KR" sz="13500" dirty="0" smtClean="0">
                <a:solidFill>
                  <a:srgbClr val="FF0000"/>
                </a:solidFill>
                <a:latin typeface="HY견고딕" pitchFamily="18" charset="-127"/>
                <a:ea typeface="HY견고딕" pitchFamily="18" charset="-127"/>
              </a:rPr>
              <a:t>The Works of Absolute Good </a:t>
            </a:r>
            <a:r>
              <a:rPr lang="en-US" altLang="ko-KR" sz="13500" dirty="0">
                <a:solidFill>
                  <a:srgbClr val="FF0000"/>
                </a:solidFill>
                <a:latin typeface="HY견고딕" pitchFamily="18" charset="-127"/>
                <a:ea typeface="HY견고딕" pitchFamily="18" charset="-127"/>
              </a:rPr>
              <a:t>S</a:t>
            </a:r>
            <a:r>
              <a:rPr lang="en-US" altLang="ko-KR" sz="13500" dirty="0" smtClean="0">
                <a:solidFill>
                  <a:srgbClr val="FF0000"/>
                </a:solidFill>
                <a:latin typeface="HY견고딕" pitchFamily="18" charset="-127"/>
                <a:ea typeface="HY견고딕" pitchFamily="18" charset="-127"/>
              </a:rPr>
              <a:t>pirits </a:t>
            </a:r>
            <a:r>
              <a:rPr lang="en-US" altLang="ko-KR" sz="11200" dirty="0" smtClean="0">
                <a:latin typeface="HY견고딕" pitchFamily="18" charset="-127"/>
                <a:ea typeface="HY견고딕" pitchFamily="18" charset="-127"/>
              </a:rPr>
              <a:t>seen from the parallels</a:t>
            </a:r>
            <a:endParaRPr lang="en-US" altLang="ko-KR" sz="11200" dirty="0" smtClean="0">
              <a:effectLst>
                <a:outerShdw blurRad="38100" dist="38100" dir="2700000" algn="tl">
                  <a:srgbClr val="000000">
                    <a:alpha val="43137"/>
                  </a:srgbClr>
                </a:outerShdw>
              </a:effectLst>
              <a:latin typeface="HY견고딕" pitchFamily="18" charset="-127"/>
              <a:ea typeface="HY견고딕" pitchFamily="18" charset="-127"/>
            </a:endParaRPr>
          </a:p>
          <a:p>
            <a:pPr algn="l">
              <a:lnSpc>
                <a:spcPct val="120000"/>
              </a:lnSpc>
            </a:pPr>
            <a:endParaRPr lang="en-US" altLang="ko-KR" b="1" dirty="0" smtClean="0">
              <a:solidFill>
                <a:schemeClr val="accent5">
                  <a:lumMod val="50000"/>
                </a:schemeClr>
              </a:solidFill>
            </a:endParaRPr>
          </a:p>
          <a:p>
            <a:pPr algn="l">
              <a:lnSpc>
                <a:spcPct val="120000"/>
              </a:lnSpc>
            </a:pPr>
            <a:r>
              <a:rPr lang="en-US" altLang="ko-KR" sz="8600" dirty="0" smtClean="0">
                <a:latin typeface="HY견고딕" pitchFamily="18" charset="-127"/>
                <a:ea typeface="HY견고딕" pitchFamily="18" charset="-127"/>
              </a:rPr>
              <a:t>Jesus Christ and</a:t>
            </a:r>
            <a:r>
              <a:rPr lang="ko-KR" altLang="en-US" sz="8600" dirty="0" smtClean="0">
                <a:latin typeface="HY견고딕" pitchFamily="18" charset="-127"/>
                <a:ea typeface="HY견고딕" pitchFamily="18" charset="-127"/>
              </a:rPr>
              <a:t> </a:t>
            </a:r>
            <a:r>
              <a:rPr lang="en-US" altLang="ko-KR" sz="11100" dirty="0" smtClean="0">
                <a:effectLst>
                  <a:outerShdw blurRad="38100" dist="38100" dir="2700000" algn="tl">
                    <a:srgbClr val="000000">
                      <a:alpha val="43137"/>
                    </a:srgbClr>
                  </a:outerShdw>
                </a:effectLst>
                <a:latin typeface="HY견고딕" pitchFamily="18" charset="-127"/>
                <a:ea typeface="HY견고딕" pitchFamily="18" charset="-127"/>
              </a:rPr>
              <a:t>the True Parents </a:t>
            </a:r>
          </a:p>
          <a:p>
            <a:pPr algn="l">
              <a:lnSpc>
                <a:spcPct val="120000"/>
              </a:lnSpc>
            </a:pPr>
            <a:r>
              <a:rPr lang="en-US" altLang="ko-KR" sz="11100" dirty="0" smtClean="0">
                <a:effectLst>
                  <a:outerShdw blurRad="38100" dist="38100" dir="2700000" algn="tl">
                    <a:srgbClr val="000000">
                      <a:alpha val="43137"/>
                    </a:srgbClr>
                  </a:outerShdw>
                </a:effectLst>
                <a:latin typeface="HY견고딕" pitchFamily="18" charset="-127"/>
                <a:ea typeface="HY견고딕" pitchFamily="18" charset="-127"/>
              </a:rPr>
              <a:t>of Heaven, Earth and Humankind</a:t>
            </a:r>
            <a:r>
              <a:rPr lang="en-US" altLang="ko-KR" sz="6000" dirty="0" smtClean="0">
                <a:latin typeface="HY견고딕" pitchFamily="18" charset="-127"/>
                <a:ea typeface="HY견고딕" pitchFamily="18" charset="-127"/>
              </a:rPr>
              <a:t/>
            </a:r>
            <a:br>
              <a:rPr lang="en-US" altLang="ko-KR" sz="6000" dirty="0" smtClean="0">
                <a:latin typeface="HY견고딕" pitchFamily="18" charset="-127"/>
                <a:ea typeface="HY견고딕" pitchFamily="18" charset="-127"/>
              </a:rPr>
            </a:br>
            <a:endParaRPr lang="ko-KR" altLang="en-US" sz="8000" dirty="0">
              <a:latin typeface="HY견고딕" pitchFamily="18" charset="-127"/>
              <a:ea typeface="HY견고딕" pitchFamily="18"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p:cNvSpPr>
            <a:spLocks noGrp="1"/>
          </p:cNvSpPr>
          <p:nvPr>
            <p:ph type="title" orient="vert"/>
          </p:nvPr>
        </p:nvSpPr>
        <p:spPr>
          <a:xfrm>
            <a:off x="5436095" y="205978"/>
            <a:ext cx="3528393" cy="4670027"/>
          </a:xfrm>
          <a:solidFill>
            <a:schemeClr val="accent5">
              <a:lumMod val="20000"/>
              <a:lumOff val="80000"/>
            </a:schemeClr>
          </a:solidFill>
        </p:spPr>
        <p:txBody>
          <a:bodyPr vert="horz">
            <a:normAutofit/>
          </a:bodyPr>
          <a:lstStyle/>
          <a:p>
            <a:pPr algn="ctr"/>
            <a:r>
              <a:rPr lang="en-US" altLang="ko-KR" sz="4000" dirty="0" smtClean="0">
                <a:latin typeface="HY견고딕" pitchFamily="18" charset="-127"/>
                <a:ea typeface="HY견고딕" pitchFamily="18" charset="-127"/>
              </a:rPr>
              <a:t>Original Copy of </a:t>
            </a:r>
            <a:br>
              <a:rPr lang="en-US" altLang="ko-KR" sz="4000" dirty="0" smtClean="0">
                <a:latin typeface="HY견고딕" pitchFamily="18" charset="-127"/>
                <a:ea typeface="HY견고딕" pitchFamily="18" charset="-127"/>
              </a:rPr>
            </a:br>
            <a:r>
              <a:rPr lang="en-US" altLang="ko-KR" sz="4000" dirty="0" smtClean="0">
                <a:latin typeface="HY견고딕" pitchFamily="18" charset="-127"/>
                <a:ea typeface="HY견고딕" pitchFamily="18" charset="-127"/>
              </a:rPr>
              <a:t>the Divine Principle</a:t>
            </a:r>
            <a:endParaRPr lang="ko-KR" altLang="en-US" sz="4000" dirty="0">
              <a:latin typeface="HY견고딕" pitchFamily="18" charset="-127"/>
              <a:ea typeface="HY견고딕" pitchFamily="18" charset="-127"/>
            </a:endParaRPr>
          </a:p>
        </p:txBody>
      </p:sp>
      <p:sp>
        <p:nvSpPr>
          <p:cNvPr id="5" name="바닥글 개체 틀 4"/>
          <p:cNvSpPr>
            <a:spLocks noGrp="1"/>
          </p:cNvSpPr>
          <p:nvPr>
            <p:ph type="ftr" sz="quarter" idx="11"/>
          </p:nvPr>
        </p:nvSpPr>
        <p:spPr/>
        <p:txBody>
          <a:bodyPr/>
          <a:lstStyle/>
          <a:p>
            <a:pPr>
              <a:defRPr/>
            </a:pPr>
            <a:r>
              <a:rPr lang="en-US" altLang="ko-KR" smtClean="0"/>
              <a:t>www.cheongpyeong.org</a:t>
            </a:r>
            <a:endParaRPr lang="en-US" altLang="ko-KR"/>
          </a:p>
        </p:txBody>
      </p:sp>
      <p:pic>
        <p:nvPicPr>
          <p:cNvPr id="9" name="Picture 2" descr="C:\Users\yhha\AppData\Local\Microsoft\Windows\Temporary Internet Files\Content.IE5\H0OOA43W\원리원본.jpg"/>
          <p:cNvPicPr>
            <a:picLocks noGrp="1" noChangeAspect="1" noChangeArrowheads="1"/>
          </p:cNvPicPr>
          <p:nvPr>
            <p:ph sz="quarter" idx="1"/>
          </p:nvPr>
        </p:nvPicPr>
        <p:blipFill>
          <a:blip r:embed="rId3" cstate="print"/>
          <a:srcRect/>
          <a:stretch>
            <a:fillRect/>
          </a:stretch>
        </p:blipFill>
        <p:spPr bwMode="auto">
          <a:xfrm>
            <a:off x="755576" y="0"/>
            <a:ext cx="4608512" cy="5143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1"/>
          </p:nvPr>
        </p:nvSpPr>
        <p:spPr>
          <a:xfrm>
            <a:off x="457200" y="267494"/>
            <a:ext cx="8229600" cy="4752528"/>
          </a:xfrm>
          <a:solidFill>
            <a:schemeClr val="accent1">
              <a:lumMod val="20000"/>
              <a:lumOff val="80000"/>
            </a:schemeClr>
          </a:solidFill>
        </p:spPr>
        <p:txBody>
          <a:bodyPr>
            <a:normAutofit fontScale="62500" lnSpcReduction="20000"/>
          </a:bodyPr>
          <a:lstStyle/>
          <a:p>
            <a:pPr marL="0" indent="0" algn="ctr">
              <a:buNone/>
            </a:pPr>
            <a:endParaRPr lang="en-US" altLang="ko-KR" sz="4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endParaRPr>
          </a:p>
          <a:p>
            <a:pPr marL="0" indent="0" algn="ctr">
              <a:buNone/>
            </a:pPr>
            <a:r>
              <a:rPr lang="en-US" altLang="ko-KR" sz="4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Fundamental </a:t>
            </a:r>
            <a:r>
              <a:rPr lang="en-US" altLang="ko-KR" sz="4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Principle of </a:t>
            </a:r>
            <a:r>
              <a:rPr lang="en-US" altLang="ko-KR" sz="4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the </a:t>
            </a:r>
            <a:r>
              <a:rPr lang="en-US" altLang="ko-KR" sz="4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Universe</a:t>
            </a:r>
          </a:p>
          <a:p>
            <a:pPr marL="0" indent="0" algn="ctr">
              <a:buNone/>
            </a:pPr>
            <a:endParaRPr lang="en-US" altLang="ko-KR" sz="4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endParaRPr>
          </a:p>
          <a:p>
            <a:pPr algn="ctr"/>
            <a:r>
              <a:rPr lang="en-US" altLang="ko-KR" u="sng" dirty="0" smtClean="0">
                <a:solidFill>
                  <a:srgbClr val="0033CC"/>
                </a:solidFill>
                <a:latin typeface="HY견고딕" pitchFamily="18" charset="-127"/>
                <a:ea typeface="HY견고딕" pitchFamily="18" charset="-127"/>
              </a:rPr>
              <a:t>Relationship between Heavenly Parent and Humankind</a:t>
            </a:r>
            <a:r>
              <a:rPr lang="ko-KR" altLang="en-US" dirty="0" smtClean="0">
                <a:solidFill>
                  <a:srgbClr val="0033CC"/>
                </a:solidFill>
                <a:latin typeface="HY견고딕" pitchFamily="18" charset="-127"/>
                <a:ea typeface="HY견고딕" pitchFamily="18" charset="-127"/>
              </a:rPr>
              <a:t> </a:t>
            </a:r>
            <a:endParaRPr lang="en-US" altLang="ko-KR" dirty="0" smtClean="0">
              <a:solidFill>
                <a:srgbClr val="0033CC"/>
              </a:solidFill>
              <a:latin typeface="HY견고딕" pitchFamily="18" charset="-127"/>
              <a:ea typeface="HY견고딕" pitchFamily="18" charset="-127"/>
            </a:endParaRPr>
          </a:p>
          <a:p>
            <a:pPr marL="0" indent="0" algn="ctr">
              <a:buNone/>
            </a:pPr>
            <a:r>
              <a:rPr lang="en-US" altLang="ko-KR" sz="2800" dirty="0" smtClean="0">
                <a:latin typeface="HY견고딕" pitchFamily="18" charset="-127"/>
                <a:ea typeface="HY견고딕" pitchFamily="18" charset="-127"/>
              </a:rPr>
              <a:t>     Oneness of God and Human, </a:t>
            </a:r>
            <a:r>
              <a:rPr lang="en-US" altLang="ko-KR" sz="2800" dirty="0" smtClean="0">
                <a:latin typeface="HY견고딕" pitchFamily="18" charset="-127"/>
                <a:ea typeface="HY견고딕" pitchFamily="18" charset="-127"/>
              </a:rPr>
              <a:t>Relationship </a:t>
            </a:r>
            <a:r>
              <a:rPr lang="en-US" altLang="ko-KR" sz="2800" dirty="0" smtClean="0">
                <a:latin typeface="HY견고딕" pitchFamily="18" charset="-127"/>
                <a:ea typeface="HY견고딕" pitchFamily="18" charset="-127"/>
              </a:rPr>
              <a:t>of Parent and Child</a:t>
            </a:r>
          </a:p>
          <a:p>
            <a:pPr algn="ctr"/>
            <a:endParaRPr lang="en-US" altLang="ko-KR" sz="2800" dirty="0" smtClean="0">
              <a:latin typeface="HY견고딕" pitchFamily="18" charset="-127"/>
              <a:ea typeface="HY견고딕" pitchFamily="18" charset="-127"/>
            </a:endParaRPr>
          </a:p>
          <a:p>
            <a:pPr algn="ctr"/>
            <a:r>
              <a:rPr lang="en-US" altLang="ko-KR" u="sng" dirty="0" smtClean="0">
                <a:solidFill>
                  <a:srgbClr val="0033CC"/>
                </a:solidFill>
                <a:latin typeface="HY견고딕" pitchFamily="18" charset="-127"/>
                <a:ea typeface="HY견고딕" pitchFamily="18" charset="-127"/>
              </a:rPr>
              <a:t>Life of Human </a:t>
            </a:r>
          </a:p>
          <a:p>
            <a:pPr algn="ctr">
              <a:buNone/>
            </a:pPr>
            <a:r>
              <a:rPr lang="en-US" altLang="ko-KR" sz="2800" dirty="0">
                <a:latin typeface="HY견고딕" pitchFamily="18" charset="-127"/>
                <a:ea typeface="HY견고딕" pitchFamily="18" charset="-127"/>
              </a:rPr>
              <a:t>10months in the </a:t>
            </a:r>
            <a:r>
              <a:rPr lang="en-US" altLang="ko-KR" sz="2800" dirty="0" smtClean="0">
                <a:latin typeface="HY견고딕" pitchFamily="18" charset="-127"/>
                <a:ea typeface="HY견고딕" pitchFamily="18" charset="-127"/>
              </a:rPr>
              <a:t>womb as </a:t>
            </a:r>
            <a:r>
              <a:rPr lang="en-US" altLang="ko-KR" sz="2800" dirty="0">
                <a:latin typeface="HY견고딕" pitchFamily="18" charset="-127"/>
                <a:ea typeface="HY견고딕" pitchFamily="18" charset="-127"/>
              </a:rPr>
              <a:t>an embryo,</a:t>
            </a:r>
            <a:r>
              <a:rPr lang="ko-KR" altLang="en-US" sz="2800" dirty="0" smtClean="0">
                <a:latin typeface="HY견고딕" pitchFamily="18" charset="-127"/>
                <a:ea typeface="HY견고딕" pitchFamily="18" charset="-127"/>
              </a:rPr>
              <a:t> </a:t>
            </a:r>
            <a:r>
              <a:rPr lang="en-US" altLang="ko-KR" sz="2800" dirty="0" smtClean="0">
                <a:latin typeface="HY견고딕" pitchFamily="18" charset="-127"/>
                <a:ea typeface="HY견고딕" pitchFamily="18" charset="-127"/>
              </a:rPr>
              <a:t>100 years of earthly life as a physical self,</a:t>
            </a:r>
            <a:r>
              <a:rPr lang="ko-KR" altLang="en-US" sz="2800" dirty="0" smtClean="0">
                <a:latin typeface="HY견고딕" pitchFamily="18" charset="-127"/>
                <a:ea typeface="HY견고딕" pitchFamily="18" charset="-127"/>
              </a:rPr>
              <a:t> </a:t>
            </a:r>
            <a:r>
              <a:rPr lang="en-US" altLang="ko-KR" sz="2800" dirty="0" smtClean="0">
                <a:latin typeface="HY견고딕" pitchFamily="18" charset="-127"/>
                <a:ea typeface="HY견고딕" pitchFamily="18" charset="-127"/>
              </a:rPr>
              <a:t>Eternal life in the spirit world as a spirit self</a:t>
            </a:r>
          </a:p>
          <a:p>
            <a:pPr algn="ctr">
              <a:buNone/>
            </a:pPr>
            <a:endParaRPr lang="en-US" altLang="ko-KR" dirty="0" smtClean="0">
              <a:latin typeface="HY견고딕" pitchFamily="18" charset="-127"/>
              <a:ea typeface="HY견고딕" pitchFamily="18" charset="-127"/>
            </a:endParaRPr>
          </a:p>
          <a:p>
            <a:pPr algn="ctr"/>
            <a:r>
              <a:rPr lang="en-US" altLang="ko-KR" u="sng" dirty="0" smtClean="0">
                <a:solidFill>
                  <a:srgbClr val="0033CC"/>
                </a:solidFill>
                <a:latin typeface="HY견고딕" pitchFamily="18" charset="-127"/>
                <a:ea typeface="HY견고딕" pitchFamily="18" charset="-127"/>
              </a:rPr>
              <a:t>Direction and purpose of history</a:t>
            </a:r>
          </a:p>
          <a:p>
            <a:pPr algn="ctr">
              <a:buNone/>
            </a:pPr>
            <a:r>
              <a:rPr lang="en-US" altLang="ko-KR" sz="2800" dirty="0" smtClean="0">
                <a:latin typeface="HY견고딕" pitchFamily="18" charset="-127"/>
                <a:ea typeface="HY견고딕" pitchFamily="18" charset="-127"/>
              </a:rPr>
              <a:t>Removal of the original sin and fallen nature, Restoration of oneness of God and Human, the parent and child relationship.</a:t>
            </a:r>
          </a:p>
          <a:p>
            <a:pPr algn="ctr">
              <a:buNone/>
            </a:pPr>
            <a:r>
              <a:rPr lang="en-US" altLang="ko-KR" sz="2800" dirty="0" smtClean="0">
                <a:latin typeface="HY견고딕" pitchFamily="18" charset="-127"/>
                <a:ea typeface="HY견고딕" pitchFamily="18" charset="-127"/>
              </a:rPr>
              <a:t>Providence of restoration completing the Kingdom of Heaven on Earth which is the purpose of creation. </a:t>
            </a:r>
            <a:endParaRPr lang="ko-KR" alt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95536" y="1779662"/>
            <a:ext cx="8352928" cy="2736304"/>
          </a:xfrm>
          <a:solidFill>
            <a:schemeClr val="accent1">
              <a:lumMod val="20000"/>
              <a:lumOff val="80000"/>
            </a:schemeClr>
          </a:solidFill>
        </p:spPr>
        <p:txBody>
          <a:bodyPr>
            <a:normAutofit/>
          </a:bodyPr>
          <a:lstStyle/>
          <a:p>
            <a:pPr algn="ctr"/>
            <a:endParaRPr lang="en-US" altLang="ko-KR" sz="2400" u="sng" dirty="0" smtClean="0">
              <a:solidFill>
                <a:srgbClr val="0033CC"/>
              </a:solidFill>
              <a:latin typeface="HY견고딕" pitchFamily="18" charset="-127"/>
              <a:ea typeface="HY견고딕" pitchFamily="18" charset="-127"/>
            </a:endParaRPr>
          </a:p>
          <a:p>
            <a:pPr algn="ctr"/>
            <a:r>
              <a:rPr lang="en-US" altLang="ko-KR" dirty="0" smtClean="0">
                <a:solidFill>
                  <a:srgbClr val="0033CC"/>
                </a:solidFill>
                <a:latin typeface="HY견고딕" pitchFamily="18" charset="-127"/>
                <a:ea typeface="HY견고딕" pitchFamily="18" charset="-127"/>
              </a:rPr>
              <a:t>Relationship between the Heavenly Parent and Humankind</a:t>
            </a:r>
            <a:endParaRPr lang="en-US" altLang="ko-KR" sz="2800" dirty="0" smtClean="0">
              <a:latin typeface="HY견고딕" pitchFamily="18" charset="-127"/>
              <a:ea typeface="HY견고딕" pitchFamily="18" charset="-127"/>
            </a:endParaRPr>
          </a:p>
          <a:p>
            <a:pPr algn="ctr"/>
            <a:r>
              <a:rPr lang="en-US" altLang="ko-KR" dirty="0" smtClean="0">
                <a:solidFill>
                  <a:srgbClr val="0033CC"/>
                </a:solidFill>
                <a:latin typeface="HY견고딕" pitchFamily="18" charset="-127"/>
                <a:ea typeface="HY견고딕" pitchFamily="18" charset="-127"/>
              </a:rPr>
              <a:t>Life of human </a:t>
            </a:r>
          </a:p>
          <a:p>
            <a:pPr algn="ctr"/>
            <a:r>
              <a:rPr lang="en-US" altLang="ko-KR" dirty="0" smtClean="0">
                <a:solidFill>
                  <a:srgbClr val="0033CC"/>
                </a:solidFill>
                <a:latin typeface="HY견고딕" pitchFamily="18" charset="-127"/>
                <a:ea typeface="HY견고딕" pitchFamily="18" charset="-127"/>
              </a:rPr>
              <a:t>Direction and purpose of history</a:t>
            </a:r>
          </a:p>
          <a:p>
            <a:pPr algn="ctr"/>
            <a:endParaRPr lang="en-US" altLang="ko-KR" sz="2400" dirty="0" smtClean="0">
              <a:solidFill>
                <a:srgbClr val="0033CC"/>
              </a:solidFill>
              <a:latin typeface="HY견고딕" pitchFamily="18" charset="-127"/>
              <a:ea typeface="HY견고딕" pitchFamily="18" charset="-127"/>
            </a:endParaRPr>
          </a:p>
        </p:txBody>
      </p:sp>
      <p:sp>
        <p:nvSpPr>
          <p:cNvPr id="4" name="제목 1"/>
          <p:cNvSpPr txBox="1">
            <a:spLocks/>
          </p:cNvSpPr>
          <p:nvPr/>
        </p:nvSpPr>
        <p:spPr>
          <a:xfrm>
            <a:off x="446856" y="349995"/>
            <a:ext cx="8229600" cy="1357659"/>
          </a:xfrm>
          <a:prstGeom prst="rect">
            <a:avLst/>
          </a:prstGeom>
          <a:solidFill>
            <a:schemeClr val="accent6">
              <a:lumMod val="20000"/>
              <a:lumOff val="80000"/>
            </a:schemeClr>
          </a:solidFill>
        </p:spPr>
        <p:txBody>
          <a:bodyPr vert="horz" lIns="91440" tIns="45720" rIns="91440" bIns="45720" rtlCol="0" anchor="ctr">
            <a:normAutofit fontScale="67500" lnSpcReduction="20000"/>
          </a:body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0" lang="en-US" altLang="ko-KR" sz="28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j-cs"/>
              </a:rPr>
              <a:t>Rev. Sun </a:t>
            </a:r>
            <a:r>
              <a:rPr kumimoji="0" lang="en-US" altLang="ko-KR" sz="2800" b="0" i="0" u="none" strike="noStrike" kern="1200" cap="none" spc="0" normalizeH="0" baseline="0" noProof="0" dirty="0" err="1" smtClean="0">
                <a:ln>
                  <a:noFill/>
                </a:ln>
                <a:solidFill>
                  <a:schemeClr val="tx1"/>
                </a:solidFill>
                <a:effectLst/>
                <a:uLnTx/>
                <a:uFillTx/>
                <a:latin typeface="HY견고딕" pitchFamily="18" charset="-127"/>
                <a:ea typeface="HY견고딕" pitchFamily="18" charset="-127"/>
                <a:cs typeface="+mj-cs"/>
              </a:rPr>
              <a:t>Myung</a:t>
            </a:r>
            <a:r>
              <a:rPr kumimoji="0" lang="en-US" altLang="ko-KR" sz="2800" b="0" i="0" u="none" strike="noStrike" kern="1200" cap="none" spc="0" normalizeH="0" noProof="0" dirty="0" smtClean="0">
                <a:ln>
                  <a:noFill/>
                </a:ln>
                <a:solidFill>
                  <a:schemeClr val="tx1"/>
                </a:solidFill>
                <a:effectLst/>
                <a:uLnTx/>
                <a:uFillTx/>
                <a:latin typeface="HY견고딕" pitchFamily="18" charset="-127"/>
                <a:ea typeface="HY견고딕" pitchFamily="18" charset="-127"/>
                <a:cs typeface="+mj-cs"/>
              </a:rPr>
              <a:t> Moon revealed the </a:t>
            </a:r>
            <a:r>
              <a:rPr kumimoji="0" lang="en-US" altLang="ko-KR" sz="2800" b="0" i="0" u="none" strike="noStrike" kern="1200" cap="none" spc="0" normalizeH="0" noProof="0" dirty="0" smtClean="0">
                <a:ln>
                  <a:noFill/>
                </a:ln>
                <a:solidFill>
                  <a:srgbClr val="FF0000"/>
                </a:solidFill>
                <a:effectLst/>
                <a:uLnTx/>
                <a:uFillTx/>
                <a:latin typeface="HY견고딕" pitchFamily="18" charset="-127"/>
                <a:ea typeface="HY견고딕" pitchFamily="18" charset="-127"/>
                <a:cs typeface="+mj-cs"/>
              </a:rPr>
              <a:t>fundamental Principle of the universe</a:t>
            </a:r>
            <a:r>
              <a:rPr kumimoji="0" lang="en-US" altLang="ko-KR" sz="2800" b="0" i="0" u="none" strike="noStrike" kern="1200" cap="none" spc="0" normalizeH="0" noProof="0" dirty="0" smtClean="0">
                <a:ln>
                  <a:noFill/>
                </a:ln>
                <a:solidFill>
                  <a:schemeClr val="tx1"/>
                </a:solidFill>
                <a:effectLst/>
                <a:uLnTx/>
                <a:uFillTx/>
                <a:latin typeface="HY견고딕" pitchFamily="18" charset="-127"/>
                <a:ea typeface="HY견고딕" pitchFamily="18" charset="-127"/>
                <a:cs typeface="+mj-cs"/>
              </a:rPr>
              <a:t> sealed with seven seals in Rev. 5, 6. </a:t>
            </a:r>
            <a:endParaRPr kumimoji="0" lang="en-US" altLang="ko-KR" sz="28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j-cs"/>
            </a:endParaRPr>
          </a:p>
          <a:p>
            <a:pPr marL="0" marR="0" lvl="0" indent="0" algn="ctr" defTabSz="914400" rtl="0" eaLnBrk="1" fontAlgn="auto" latinLnBrk="1" hangingPunct="1">
              <a:lnSpc>
                <a:spcPct val="100000"/>
              </a:lnSpc>
              <a:spcBef>
                <a:spcPct val="0"/>
              </a:spcBef>
              <a:spcAft>
                <a:spcPts val="0"/>
              </a:spcAft>
              <a:buClrTx/>
              <a:buSzTx/>
              <a:buFontTx/>
              <a:buNone/>
              <a:tabLst/>
              <a:defRPr/>
            </a:pPr>
            <a:endParaRPr lang="en-US" altLang="ko-KR" sz="2800" dirty="0">
              <a:latin typeface="HY견고딕" pitchFamily="18" charset="-127"/>
              <a:ea typeface="HY견고딕" pitchFamily="18" charset="-127"/>
              <a:cs typeface="+mj-cs"/>
            </a:endParaRPr>
          </a:p>
          <a:p>
            <a:pPr marL="0" marR="0" lvl="0" indent="0" algn="ctr" defTabSz="914400" rtl="0" eaLnBrk="1" fontAlgn="auto" latinLnBrk="1" hangingPunct="1">
              <a:lnSpc>
                <a:spcPct val="100000"/>
              </a:lnSpc>
              <a:spcBef>
                <a:spcPct val="0"/>
              </a:spcBef>
              <a:spcAft>
                <a:spcPts val="0"/>
              </a:spcAft>
              <a:buClrTx/>
              <a:buSzTx/>
              <a:buFontTx/>
              <a:buNone/>
              <a:tabLst/>
              <a:defRPr/>
            </a:pPr>
            <a:r>
              <a:rPr lang="en-US" altLang="ko-KR" sz="2800" dirty="0" smtClean="0">
                <a:latin typeface="HY견고딕" pitchFamily="18" charset="-127"/>
                <a:ea typeface="HY견고딕" pitchFamily="18" charset="-127"/>
                <a:cs typeface="+mj-cs"/>
              </a:rPr>
              <a:t>Therefore he </a:t>
            </a:r>
            <a:r>
              <a:rPr kumimoji="0" lang="en-US" altLang="ko-KR" sz="28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j-cs"/>
              </a:rPr>
              <a:t>is the returning Messiah</a:t>
            </a:r>
            <a:r>
              <a:rPr lang="en-US" altLang="ko-KR" sz="2800" dirty="0" smtClean="0">
                <a:latin typeface="HY견고딕" pitchFamily="18" charset="-127"/>
                <a:ea typeface="HY견고딕" pitchFamily="18" charset="-127"/>
                <a:cs typeface="+mj-cs"/>
              </a:rPr>
              <a:t>, the True Parents of humanity and the </a:t>
            </a:r>
            <a:r>
              <a:rPr lang="en-US" altLang="ko-KR" sz="2800" dirty="0" smtClean="0">
                <a:latin typeface="HY견고딕" pitchFamily="18" charset="-127"/>
                <a:ea typeface="HY견고딕" pitchFamily="18" charset="-127"/>
                <a:cs typeface="+mj-cs"/>
              </a:rPr>
              <a:t>King of Peace</a:t>
            </a:r>
            <a:endParaRPr lang="en-US" altLang="ko-KR" sz="2800" dirty="0" smtClean="0">
              <a:latin typeface="HY견고딕" pitchFamily="18" charset="-127"/>
              <a:ea typeface="HY견고딕" pitchFamily="18" charset="-127"/>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58436" name="Picture 4" descr="125"/>
          <p:cNvPicPr>
            <a:picLocks noChangeAspect="1" noChangeArrowheads="1"/>
          </p:cNvPicPr>
          <p:nvPr/>
        </p:nvPicPr>
        <p:blipFill rotWithShape="1">
          <a:blip r:embed="rId3" cstate="print"/>
          <a:srcRect b="16180"/>
          <a:stretch/>
        </p:blipFill>
        <p:spPr bwMode="auto">
          <a:xfrm flipH="1">
            <a:off x="0" y="1901427"/>
            <a:ext cx="9144000" cy="324207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직사각형 4"/>
          <p:cNvSpPr/>
          <p:nvPr/>
        </p:nvSpPr>
        <p:spPr>
          <a:xfrm>
            <a:off x="0" y="0"/>
            <a:ext cx="9144000" cy="8036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8437" name="Text Box 5"/>
          <p:cNvSpPr txBox="1">
            <a:spLocks noChangeArrowheads="1"/>
          </p:cNvSpPr>
          <p:nvPr/>
        </p:nvSpPr>
        <p:spPr bwMode="auto">
          <a:xfrm>
            <a:off x="0" y="-18"/>
            <a:ext cx="9144000" cy="2062103"/>
          </a:xfrm>
          <a:prstGeom prst="rect">
            <a:avLst/>
          </a:prstGeom>
          <a:solidFill>
            <a:schemeClr val="accent5">
              <a:lumMod val="20000"/>
              <a:lumOff val="80000"/>
            </a:schemeClr>
          </a:solidFill>
          <a:ln w="9525">
            <a:noFill/>
            <a:miter lim="800000"/>
            <a:headEnd/>
            <a:tailEnd/>
          </a:ln>
          <a:effectLst/>
        </p:spPr>
        <p:txBody>
          <a:bodyPr wrap="square">
            <a:spAutoFit/>
          </a:bodyPr>
          <a:lstStyle/>
          <a:p>
            <a:pPr marL="495300" indent="-495300" algn="ctr">
              <a:spcBef>
                <a:spcPct val="50000"/>
              </a:spcBef>
            </a:pPr>
            <a:r>
              <a:rPr lang="en-US" altLang="ko-KR" sz="2800" b="1" dirty="0" smtClean="0">
                <a:latin typeface="HY견고딕" pitchFamily="18" charset="-127"/>
                <a:ea typeface="HY견고딕" pitchFamily="18" charset="-127"/>
              </a:rPr>
              <a:t>Rev. Sun </a:t>
            </a:r>
            <a:r>
              <a:rPr lang="en-US" altLang="ko-KR" sz="2800" b="1" dirty="0" err="1" smtClean="0">
                <a:latin typeface="HY견고딕" pitchFamily="18" charset="-127"/>
                <a:ea typeface="HY견고딕" pitchFamily="18" charset="-127"/>
              </a:rPr>
              <a:t>Myung</a:t>
            </a:r>
            <a:r>
              <a:rPr lang="en-US" altLang="ko-KR" sz="2800" b="1" dirty="0" smtClean="0">
                <a:latin typeface="HY견고딕" pitchFamily="18" charset="-127"/>
                <a:ea typeface="HY견고딕" pitchFamily="18" charset="-127"/>
              </a:rPr>
              <a:t> Moon who receives the calling at Mt. </a:t>
            </a:r>
            <a:r>
              <a:rPr lang="en-US" altLang="ko-KR" sz="2800" b="1" dirty="0" err="1" smtClean="0">
                <a:latin typeface="HY견고딕" pitchFamily="18" charset="-127"/>
                <a:ea typeface="HY견고딕" pitchFamily="18" charset="-127"/>
              </a:rPr>
              <a:t>Myodu</a:t>
            </a:r>
            <a:r>
              <a:rPr lang="en-US" altLang="ko-KR" sz="2800" b="1" dirty="0" smtClean="0">
                <a:latin typeface="HY견고딕" pitchFamily="18" charset="-127"/>
                <a:ea typeface="HY견고딕" pitchFamily="18" charset="-127"/>
              </a:rPr>
              <a:t> </a:t>
            </a:r>
            <a:endParaRPr lang="ko-KR" altLang="en-US" sz="2800" b="1" dirty="0">
              <a:latin typeface="HY견고딕" pitchFamily="18" charset="-127"/>
              <a:ea typeface="HY견고딕" pitchFamily="18" charset="-127"/>
            </a:endParaRPr>
          </a:p>
          <a:p>
            <a:pPr marL="495300" indent="-495300" algn="ctr"/>
            <a:r>
              <a:rPr lang="ko-KR" altLang="en-US" b="1" dirty="0" smtClean="0">
                <a:latin typeface="HY견고딕" pitchFamily="18" charset="-127"/>
                <a:ea typeface="HY견고딕" pitchFamily="18" charset="-127"/>
              </a:rPr>
              <a:t>    </a:t>
            </a:r>
            <a:r>
              <a:rPr lang="en-US" altLang="ko-KR" dirty="0" smtClean="0">
                <a:solidFill>
                  <a:srgbClr val="FF0000"/>
                </a:solidFill>
                <a:latin typeface="HY견고딕" pitchFamily="18" charset="-127"/>
                <a:ea typeface="HY견고딕" pitchFamily="18" charset="-127"/>
              </a:rPr>
              <a:t>Jesus Christ appeared, calls him as the returning Messiah</a:t>
            </a:r>
            <a:r>
              <a:rPr lang="ko-KR" altLang="en-US" dirty="0">
                <a:solidFill>
                  <a:srgbClr val="FF0000"/>
                </a:solidFill>
                <a:latin typeface="HY견고딕" pitchFamily="18" charset="-127"/>
                <a:ea typeface="HY견고딕" pitchFamily="18" charset="-127"/>
              </a:rPr>
              <a:t> </a:t>
            </a:r>
            <a:endParaRPr lang="en-US" altLang="ko-KR" dirty="0" smtClean="0">
              <a:solidFill>
                <a:srgbClr val="FF0000"/>
              </a:solidFill>
              <a:latin typeface="HY견고딕" pitchFamily="18" charset="-127"/>
              <a:ea typeface="HY견고딕" pitchFamily="18" charset="-127"/>
            </a:endParaRPr>
          </a:p>
          <a:p>
            <a:pPr marL="495300" indent="-495300" algn="ctr"/>
            <a:r>
              <a:rPr lang="en-US" altLang="ko-KR" dirty="0" smtClean="0">
                <a:latin typeface="HY견고딕" pitchFamily="18" charset="-127"/>
                <a:ea typeface="HY견고딕" pitchFamily="18" charset="-127"/>
              </a:rPr>
              <a:t>(April 17, 1935, early morning of the Easter, at age16)</a:t>
            </a:r>
          </a:p>
          <a:p>
            <a:pPr marL="495300" indent="-495300"/>
            <a:r>
              <a:rPr lang="ko-KR" altLang="en-US" dirty="0" smtClean="0">
                <a:latin typeface="HY견고딕" pitchFamily="18" charset="-127"/>
                <a:ea typeface="HY견고딕" pitchFamily="18" charset="-127"/>
              </a:rPr>
              <a:t>    </a:t>
            </a:r>
            <a:r>
              <a:rPr lang="en-US" altLang="ko-KR" dirty="0" smtClean="0">
                <a:latin typeface="HY견고딕" pitchFamily="18" charset="-127"/>
                <a:ea typeface="HY견고딕" pitchFamily="18" charset="-127"/>
              </a:rPr>
              <a:t>Testimony of Abbot of Israel Monastery in </a:t>
            </a:r>
            <a:r>
              <a:rPr lang="en-US" altLang="ko-KR" dirty="0" err="1" smtClean="0">
                <a:latin typeface="HY견고딕" pitchFamily="18" charset="-127"/>
                <a:ea typeface="HY견고딕" pitchFamily="18" charset="-127"/>
              </a:rPr>
              <a:t>Paju</a:t>
            </a:r>
            <a:r>
              <a:rPr lang="en-US" altLang="ko-KR" dirty="0" smtClean="0">
                <a:latin typeface="HY견고딕" pitchFamily="18" charset="-127"/>
                <a:ea typeface="HY견고딕" pitchFamily="18" charset="-127"/>
              </a:rPr>
              <a:t>, Rev. Kim </a:t>
            </a:r>
            <a:r>
              <a:rPr lang="en-US" altLang="ko-KR" dirty="0" err="1" smtClean="0">
                <a:latin typeface="HY견고딕" pitchFamily="18" charset="-127"/>
                <a:ea typeface="HY견고딕" pitchFamily="18" charset="-127"/>
              </a:rPr>
              <a:t>Baek</a:t>
            </a:r>
            <a:r>
              <a:rPr lang="en-US" altLang="ko-KR" dirty="0" smtClean="0">
                <a:latin typeface="HY견고딕" pitchFamily="18" charset="-127"/>
                <a:ea typeface="HY견고딕" pitchFamily="18" charset="-127"/>
              </a:rPr>
              <a:t> Moon and woman believers (March 2, 1946</a:t>
            </a:r>
            <a:r>
              <a:rPr lang="en-US" altLang="ko-KR" dirty="0">
                <a:latin typeface="HY견고딕" pitchFamily="18" charset="-127"/>
                <a:ea typeface="HY견고딕" pitchFamily="18" charset="-127"/>
              </a:rPr>
              <a:t>, Easter </a:t>
            </a:r>
            <a:r>
              <a:rPr lang="en-US" altLang="ko-KR" dirty="0" smtClean="0">
                <a:latin typeface="HY견고딕" pitchFamily="18" charset="-127"/>
                <a:ea typeface="HY견고딕" pitchFamily="18" charset="-127"/>
              </a:rPr>
              <a:t>service, at age 27)</a:t>
            </a:r>
            <a:r>
              <a:rPr lang="ko-KR" altLang="en-US" dirty="0" smtClean="0">
                <a:latin typeface="HY견고딕" pitchFamily="18" charset="-127"/>
                <a:ea typeface="HY견고딕" pitchFamily="18" charset="-127"/>
              </a:rPr>
              <a:t> </a:t>
            </a:r>
            <a:endParaRPr lang="en-US" altLang="ko-KR" dirty="0">
              <a:latin typeface="HY견고딕" pitchFamily="18" charset="-127"/>
              <a:ea typeface="HY견고딕" pitchFamily="18" charset="-127"/>
            </a:endParaRPr>
          </a:p>
        </p:txBody>
      </p:sp>
    </p:spTree>
    <p:extLst>
      <p:ext uri="{BB962C8B-B14F-4D97-AF65-F5344CB8AC3E}">
        <p14:creationId xmlns:p14="http://schemas.microsoft.com/office/powerpoint/2010/main" val="4080374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5482"/>
            <a:ext cx="9144000" cy="1080120"/>
          </a:xfrm>
          <a:solidFill>
            <a:schemeClr val="accent6">
              <a:lumMod val="20000"/>
              <a:lumOff val="80000"/>
            </a:schemeClr>
          </a:solidFill>
        </p:spPr>
        <p:txBody>
          <a:bodyPr>
            <a:normAutofit/>
          </a:bodyPr>
          <a:lstStyle/>
          <a:p>
            <a:r>
              <a:rPr lang="en-US" altLang="ko-KR" sz="1800" dirty="0" smtClean="0">
                <a:latin typeface="HY견고딕" pitchFamily="18" charset="-127"/>
                <a:ea typeface="HY견고딕" pitchFamily="18" charset="-127"/>
              </a:rPr>
              <a:t>If Rev. Moon is the returning Messiah and the True Parents of humankind, he must complete the prophecy of the first resurrection, the marriage supper of the Lamb and the </a:t>
            </a:r>
            <a:r>
              <a:rPr lang="en-US" altLang="ko-KR" sz="1800" dirty="0" smtClean="0">
                <a:latin typeface="HY견고딕" pitchFamily="18" charset="-127"/>
                <a:ea typeface="HY견고딕" pitchFamily="18" charset="-127"/>
              </a:rPr>
              <a:t>millennium.</a:t>
            </a:r>
            <a:endParaRPr lang="ko-KR" altLang="en-US" sz="1800" dirty="0">
              <a:latin typeface="HY견고딕" pitchFamily="18" charset="-127"/>
              <a:ea typeface="HY견고딕" pitchFamily="18" charset="-127"/>
            </a:endParaRPr>
          </a:p>
        </p:txBody>
      </p:sp>
      <p:sp>
        <p:nvSpPr>
          <p:cNvPr id="3" name="내용 개체 틀 2"/>
          <p:cNvSpPr>
            <a:spLocks noGrp="1"/>
          </p:cNvSpPr>
          <p:nvPr>
            <p:ph idx="1"/>
          </p:nvPr>
        </p:nvSpPr>
        <p:spPr>
          <a:xfrm>
            <a:off x="457200" y="1059582"/>
            <a:ext cx="8229600" cy="4011910"/>
          </a:xfrm>
          <a:solidFill>
            <a:schemeClr val="accent1">
              <a:lumMod val="40000"/>
              <a:lumOff val="60000"/>
            </a:schemeClr>
          </a:solidFill>
        </p:spPr>
        <p:txBody>
          <a:bodyPr>
            <a:normAutofit fontScale="85000" lnSpcReduction="10000"/>
          </a:bodyPr>
          <a:lstStyle/>
          <a:p>
            <a:r>
              <a:rPr lang="en-US" altLang="ko-KR" sz="2000" dirty="0" smtClean="0">
                <a:latin typeface="HY견고딕" pitchFamily="18" charset="-127"/>
                <a:ea typeface="HY견고딕" pitchFamily="18" charset="-127"/>
              </a:rPr>
              <a:t>Revelation</a:t>
            </a:r>
            <a:r>
              <a:rPr lang="ko-KR" altLang="en-US" sz="2000" dirty="0" smtClean="0">
                <a:latin typeface="HY견고딕" pitchFamily="18" charset="-127"/>
                <a:ea typeface="HY견고딕" pitchFamily="18" charset="-127"/>
              </a:rPr>
              <a:t> </a:t>
            </a:r>
            <a:r>
              <a:rPr lang="en-US" altLang="ko-KR" sz="2000" dirty="0" smtClean="0">
                <a:latin typeface="HY견고딕" pitchFamily="18" charset="-127"/>
                <a:ea typeface="HY견고딕" pitchFamily="18" charset="-127"/>
              </a:rPr>
              <a:t>14:1~4</a:t>
            </a:r>
            <a:r>
              <a:rPr lang="ko-KR" altLang="en-US" sz="2000" dirty="0" smtClean="0">
                <a:latin typeface="HY견고딕" pitchFamily="18" charset="-127"/>
                <a:ea typeface="HY견고딕" pitchFamily="18" charset="-127"/>
              </a:rPr>
              <a:t> </a:t>
            </a:r>
            <a:endParaRPr lang="en-US" altLang="ko-KR" sz="2000" dirty="0" smtClean="0">
              <a:latin typeface="HY견고딕" pitchFamily="18" charset="-127"/>
              <a:ea typeface="HY견고딕" pitchFamily="18" charset="-127"/>
            </a:endParaRPr>
          </a:p>
          <a:p>
            <a:pPr>
              <a:buNone/>
            </a:pPr>
            <a:r>
              <a:rPr lang="ko-KR" altLang="en-US" sz="2000" dirty="0" smtClean="0">
                <a:latin typeface="HY견고딕" pitchFamily="18" charset="-127"/>
                <a:ea typeface="HY견고딕" pitchFamily="18" charset="-127"/>
              </a:rPr>
              <a:t>    </a:t>
            </a:r>
            <a:r>
              <a:rPr lang="en-US" altLang="ko-KR" sz="2000" dirty="0" smtClean="0">
                <a:latin typeface="HY견고딕" pitchFamily="18" charset="-127"/>
                <a:ea typeface="HY견고딕" pitchFamily="18" charset="-127"/>
              </a:rPr>
              <a:t>1 Then I looked, and behold, on Mount Zion stood the Lamb, and with him 144,000 who had </a:t>
            </a:r>
            <a:r>
              <a:rPr lang="en-US" altLang="ko-KR" sz="2000" dirty="0" smtClean="0">
                <a:solidFill>
                  <a:srgbClr val="FF0000"/>
                </a:solidFill>
                <a:latin typeface="HY견고딕" pitchFamily="18" charset="-127"/>
                <a:ea typeface="HY견고딕" pitchFamily="18" charset="-127"/>
              </a:rPr>
              <a:t>his name and his Father’s name </a:t>
            </a:r>
            <a:r>
              <a:rPr lang="en-US" altLang="ko-KR" sz="2000" dirty="0" smtClean="0">
                <a:latin typeface="HY견고딕" pitchFamily="18" charset="-127"/>
                <a:ea typeface="HY견고딕" pitchFamily="18" charset="-127"/>
              </a:rPr>
              <a:t>written on their foreheads. 4 </a:t>
            </a:r>
            <a:r>
              <a:rPr lang="en-US" altLang="ko-KR" sz="2000" dirty="0" smtClean="0">
                <a:solidFill>
                  <a:srgbClr val="FF0000"/>
                </a:solidFill>
                <a:latin typeface="HY견고딕" pitchFamily="18" charset="-127"/>
                <a:ea typeface="HY견고딕" pitchFamily="18" charset="-127"/>
              </a:rPr>
              <a:t>It is these who have not defiled themselves with women, for they are virgins</a:t>
            </a:r>
            <a:r>
              <a:rPr lang="en-US" altLang="ko-KR" sz="2000" dirty="0" smtClean="0">
                <a:latin typeface="HY견고딕" pitchFamily="18" charset="-127"/>
                <a:ea typeface="HY견고딕" pitchFamily="18" charset="-127"/>
              </a:rPr>
              <a:t>. It is these who follow the Lamb wherever he goes. These have been redeemed from mankind as first fruits for God and the Lamb, </a:t>
            </a:r>
            <a:r>
              <a:rPr lang="ko-KR" altLang="en-US" sz="2000" dirty="0" smtClean="0">
                <a:latin typeface="HY견고딕" pitchFamily="18" charset="-127"/>
                <a:ea typeface="HY견고딕" pitchFamily="18" charset="-127"/>
              </a:rPr>
              <a:t> </a:t>
            </a:r>
            <a:endParaRPr lang="en-US" altLang="ko-KR" sz="2000" dirty="0" smtClean="0">
              <a:latin typeface="HY견고딕" pitchFamily="18" charset="-127"/>
              <a:ea typeface="HY견고딕" pitchFamily="18" charset="-127"/>
            </a:endParaRPr>
          </a:p>
          <a:p>
            <a:r>
              <a:rPr lang="en-US" altLang="ko-KR" sz="2000" dirty="0" smtClean="0">
                <a:latin typeface="HY견고딕" pitchFamily="18" charset="-127"/>
                <a:ea typeface="HY견고딕" pitchFamily="18" charset="-127"/>
              </a:rPr>
              <a:t>Revelation 19:9 (Marriage of the Lamb)</a:t>
            </a:r>
          </a:p>
          <a:p>
            <a:pPr>
              <a:buNone/>
            </a:pPr>
            <a:r>
              <a:rPr lang="ko-KR" altLang="en-US" sz="2000" dirty="0" smtClean="0">
                <a:latin typeface="HY견고딕" pitchFamily="18" charset="-127"/>
                <a:ea typeface="HY견고딕" pitchFamily="18" charset="-127"/>
              </a:rPr>
              <a:t>    </a:t>
            </a:r>
            <a:r>
              <a:rPr lang="en-US" altLang="ko-KR" sz="2000" dirty="0" smtClean="0">
                <a:latin typeface="HY견고딕" pitchFamily="18" charset="-127"/>
                <a:ea typeface="HY견고딕" pitchFamily="18" charset="-127"/>
              </a:rPr>
              <a:t>9Then he said to me, “Write, ‘Blessed are those who are invited to </a:t>
            </a:r>
            <a:r>
              <a:rPr lang="en-US" altLang="ko-KR" sz="2000" dirty="0" smtClean="0">
                <a:solidFill>
                  <a:srgbClr val="FF0000"/>
                </a:solidFill>
                <a:latin typeface="HY견고딕" pitchFamily="18" charset="-127"/>
                <a:ea typeface="HY견고딕" pitchFamily="18" charset="-127"/>
              </a:rPr>
              <a:t>the marriage supper of the Lamb.’”</a:t>
            </a:r>
            <a:r>
              <a:rPr lang="ko-KR" altLang="en-US" sz="2000" dirty="0" smtClean="0">
                <a:solidFill>
                  <a:srgbClr val="FF0000"/>
                </a:solidFill>
                <a:latin typeface="HY견고딕" pitchFamily="18" charset="-127"/>
                <a:ea typeface="HY견고딕" pitchFamily="18" charset="-127"/>
              </a:rPr>
              <a:t> </a:t>
            </a:r>
            <a:r>
              <a:rPr lang="ko-KR" altLang="en-US" sz="2000" dirty="0" smtClean="0">
                <a:latin typeface="HY견고딕" pitchFamily="18" charset="-127"/>
                <a:ea typeface="HY견고딕" pitchFamily="18" charset="-127"/>
              </a:rPr>
              <a:t> </a:t>
            </a:r>
            <a:endParaRPr lang="en-US" altLang="ko-KR" sz="2000" dirty="0" smtClean="0">
              <a:latin typeface="HY견고딕" pitchFamily="18" charset="-127"/>
              <a:ea typeface="HY견고딕" pitchFamily="18" charset="-127"/>
            </a:endParaRPr>
          </a:p>
          <a:p>
            <a:r>
              <a:rPr lang="en-US" altLang="ko-KR" sz="2000" dirty="0" smtClean="0">
                <a:latin typeface="HY견고딕" pitchFamily="18" charset="-127"/>
                <a:ea typeface="HY견고딕" pitchFamily="18" charset="-127"/>
              </a:rPr>
              <a:t>Revelation</a:t>
            </a:r>
            <a:r>
              <a:rPr lang="ko-KR" altLang="en-US" sz="2000" dirty="0" smtClean="0">
                <a:latin typeface="HY견고딕" pitchFamily="18" charset="-127"/>
                <a:ea typeface="HY견고딕" pitchFamily="18" charset="-127"/>
              </a:rPr>
              <a:t> </a:t>
            </a:r>
            <a:r>
              <a:rPr lang="en-US" altLang="ko-KR" sz="2000" dirty="0" smtClean="0">
                <a:latin typeface="HY견고딕" pitchFamily="18" charset="-127"/>
                <a:ea typeface="HY견고딕" pitchFamily="18" charset="-127"/>
              </a:rPr>
              <a:t>20:6</a:t>
            </a:r>
          </a:p>
          <a:p>
            <a:pPr>
              <a:buNone/>
            </a:pPr>
            <a:r>
              <a:rPr lang="en-US" altLang="ko-KR" sz="2000" dirty="0" smtClean="0">
                <a:latin typeface="HY견고딕" pitchFamily="18" charset="-127"/>
                <a:ea typeface="HY견고딕" pitchFamily="18" charset="-127"/>
              </a:rPr>
              <a:t>    Blessed and holy is the one who has a part in the first resurrection; over these the second death has no power, but they will be priests of God and of Christ and </a:t>
            </a:r>
            <a:r>
              <a:rPr lang="en-US" altLang="ko-KR" sz="2000" dirty="0" smtClean="0">
                <a:solidFill>
                  <a:srgbClr val="FF0000"/>
                </a:solidFill>
                <a:latin typeface="HY견고딕" pitchFamily="18" charset="-127"/>
                <a:ea typeface="HY견고딕" pitchFamily="18" charset="-127"/>
              </a:rPr>
              <a:t>will reign with Him for a thousand years. </a:t>
            </a:r>
            <a:endParaRPr lang="ko-KR" altLang="en-US" sz="2000" dirty="0">
              <a:latin typeface="HY견고딕" pitchFamily="18" charset="-127"/>
              <a:ea typeface="HY견고딕" pitchFamily="18" charset="-127"/>
            </a:endParaRPr>
          </a:p>
        </p:txBody>
      </p:sp>
    </p:spTree>
    <p:extLst>
      <p:ext uri="{BB962C8B-B14F-4D97-AF65-F5344CB8AC3E}">
        <p14:creationId xmlns:p14="http://schemas.microsoft.com/office/powerpoint/2010/main" val="219818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제목 1"/>
          <p:cNvSpPr>
            <a:spLocks noGrp="1"/>
          </p:cNvSpPr>
          <p:nvPr>
            <p:ph type="title"/>
          </p:nvPr>
        </p:nvSpPr>
        <p:spPr>
          <a:xfrm>
            <a:off x="342419" y="72008"/>
            <a:ext cx="8496300" cy="1851670"/>
          </a:xfrm>
          <a:solidFill>
            <a:schemeClr val="accent6">
              <a:lumMod val="20000"/>
              <a:lumOff val="80000"/>
            </a:schemeClr>
          </a:solidFill>
        </p:spPr>
        <p:txBody>
          <a:bodyPr>
            <a:normAutofit fontScale="90000"/>
          </a:bodyPr>
          <a:lstStyle/>
          <a:p>
            <a:r>
              <a:rPr lang="en-US" altLang="ko-KR" sz="2400" dirty="0" smtClean="0">
                <a:latin typeface="HY견고딕" pitchFamily="18" charset="-127"/>
                <a:ea typeface="HY견고딕" pitchFamily="18" charset="-127"/>
              </a:rPr>
              <a:t/>
            </a:r>
            <a:br>
              <a:rPr lang="en-US" altLang="ko-KR" sz="2400" dirty="0" smtClean="0">
                <a:latin typeface="HY견고딕" pitchFamily="18" charset="-127"/>
                <a:ea typeface="HY견고딕" pitchFamily="18" charset="-127"/>
              </a:rPr>
            </a:br>
            <a:r>
              <a:rPr lang="en-US" altLang="ko-KR" sz="3100" dirty="0" smtClean="0">
                <a:solidFill>
                  <a:srgbClr val="FF0000"/>
                </a:solidFill>
                <a:latin typeface="HY견고딕" pitchFamily="18" charset="-127"/>
                <a:ea typeface="HY견고딕" pitchFamily="18" charset="-127"/>
              </a:rPr>
              <a:t>Rev.14:1~4 </a:t>
            </a:r>
            <a:r>
              <a:rPr lang="en-US" altLang="ko-KR" sz="3100" dirty="0">
                <a:solidFill>
                  <a:srgbClr val="FF0000"/>
                </a:solidFill>
                <a:latin typeface="HY견고딕" pitchFamily="18" charset="-127"/>
                <a:ea typeface="HY견고딕" pitchFamily="18" charset="-127"/>
              </a:rPr>
              <a:t>T</a:t>
            </a:r>
            <a:r>
              <a:rPr lang="en-US" altLang="ko-KR" sz="3100" dirty="0" smtClean="0">
                <a:solidFill>
                  <a:srgbClr val="FF0000"/>
                </a:solidFill>
                <a:latin typeface="HY견고딕" pitchFamily="18" charset="-127"/>
                <a:ea typeface="HY견고딕" pitchFamily="18" charset="-127"/>
              </a:rPr>
              <a:t>he First Resurrection</a:t>
            </a:r>
            <a:r>
              <a:rPr lang="ko-KR" altLang="en-US" sz="2400" dirty="0" smtClean="0">
                <a:solidFill>
                  <a:srgbClr val="FF0000"/>
                </a:solidFill>
                <a:latin typeface="HY견고딕" pitchFamily="18" charset="-127"/>
                <a:ea typeface="HY견고딕" pitchFamily="18" charset="-127"/>
              </a:rPr>
              <a:t> </a:t>
            </a:r>
            <a:r>
              <a:rPr lang="en-US" altLang="ko-KR" sz="2400" dirty="0" smtClean="0">
                <a:solidFill>
                  <a:schemeClr val="tx1"/>
                </a:solidFill>
                <a:latin typeface="HY견고딕" pitchFamily="18" charset="-127"/>
                <a:ea typeface="HY견고딕" pitchFamily="18" charset="-127"/>
              </a:rPr>
              <a:t/>
            </a:r>
            <a:br>
              <a:rPr lang="en-US" altLang="ko-KR" sz="2400" dirty="0" smtClean="0">
                <a:solidFill>
                  <a:schemeClr val="tx1"/>
                </a:solidFill>
                <a:latin typeface="HY견고딕" pitchFamily="18" charset="-127"/>
                <a:ea typeface="HY견고딕" pitchFamily="18" charset="-127"/>
              </a:rPr>
            </a:br>
            <a:r>
              <a:rPr lang="ko-KR" altLang="en-US" sz="2400" dirty="0" smtClean="0">
                <a:latin typeface="HY견고딕" pitchFamily="18" charset="-127"/>
                <a:ea typeface="HY견고딕" pitchFamily="18" charset="-127"/>
              </a:rPr>
              <a:t> </a:t>
            </a:r>
            <a:r>
              <a:rPr lang="en-US" altLang="ko-KR" sz="2400" dirty="0" smtClean="0">
                <a:latin typeface="HY견고딕" pitchFamily="18" charset="-127"/>
                <a:ea typeface="HY견고딕" pitchFamily="18" charset="-127"/>
              </a:rPr>
              <a:t>Rev. Sun </a:t>
            </a:r>
            <a:r>
              <a:rPr lang="en-US" altLang="ko-KR" sz="2400" dirty="0" err="1" smtClean="0">
                <a:latin typeface="HY견고딕" pitchFamily="18" charset="-127"/>
                <a:ea typeface="HY견고딕" pitchFamily="18" charset="-127"/>
              </a:rPr>
              <a:t>Myung</a:t>
            </a:r>
            <a:r>
              <a:rPr lang="en-US" altLang="ko-KR" sz="2400" dirty="0" smtClean="0">
                <a:latin typeface="HY견고딕" pitchFamily="18" charset="-127"/>
                <a:ea typeface="HY견고딕" pitchFamily="18" charset="-127"/>
              </a:rPr>
              <a:t> Moon has found and established the blessed families of God and the Lamb</a:t>
            </a:r>
            <a:r>
              <a:rPr lang="en-US" altLang="ko-KR" sz="2400" dirty="0" smtClean="0">
                <a:solidFill>
                  <a:schemeClr val="tx1"/>
                </a:solidFill>
                <a:latin typeface="HY견고딕" pitchFamily="18" charset="-127"/>
                <a:ea typeface="HY견고딕" pitchFamily="18" charset="-127"/>
              </a:rPr>
              <a:t/>
            </a:r>
            <a:br>
              <a:rPr lang="en-US" altLang="ko-KR" sz="2400" dirty="0" smtClean="0">
                <a:solidFill>
                  <a:schemeClr val="tx1"/>
                </a:solidFill>
                <a:latin typeface="HY견고딕" pitchFamily="18" charset="-127"/>
                <a:ea typeface="HY견고딕" pitchFamily="18" charset="-127"/>
              </a:rPr>
            </a:br>
            <a:endParaRPr lang="ko-KR" altLang="en-US" sz="3200" dirty="0" smtClean="0">
              <a:solidFill>
                <a:schemeClr val="tx1"/>
              </a:solidFill>
              <a:latin typeface="HY견고딕" pitchFamily="18" charset="-127"/>
              <a:ea typeface="HY견고딕" pitchFamily="18" charset="-127"/>
            </a:endParaRPr>
          </a:p>
        </p:txBody>
      </p:sp>
      <p:sp>
        <p:nvSpPr>
          <p:cNvPr id="93187" name="내용 개체 틀 2"/>
          <p:cNvSpPr>
            <a:spLocks noGrp="1"/>
          </p:cNvSpPr>
          <p:nvPr>
            <p:ph type="body" sz="half" idx="1"/>
          </p:nvPr>
        </p:nvSpPr>
        <p:spPr>
          <a:xfrm>
            <a:off x="179512" y="1995686"/>
            <a:ext cx="4032448" cy="2809031"/>
          </a:xfrm>
          <a:solidFill>
            <a:schemeClr val="accent1">
              <a:lumMod val="40000"/>
              <a:lumOff val="60000"/>
            </a:schemeClr>
          </a:solidFill>
        </p:spPr>
        <p:txBody>
          <a:bodyPr>
            <a:normAutofit lnSpcReduction="10000"/>
          </a:bodyPr>
          <a:lstStyle/>
          <a:p>
            <a:pPr eaLnBrk="1" hangingPunct="1"/>
            <a:r>
              <a:rPr lang="en-US" altLang="ko-KR" sz="2400" dirty="0" smtClean="0">
                <a:latin typeface="HY견고딕" pitchFamily="18" charset="-127"/>
                <a:ea typeface="HY견고딕" pitchFamily="18" charset="-127"/>
              </a:rPr>
              <a:t>3</a:t>
            </a:r>
            <a:r>
              <a:rPr lang="ko-KR" altLang="en-US" sz="2400" dirty="0">
                <a:latin typeface="HY견고딕" pitchFamily="18" charset="-127"/>
                <a:ea typeface="HY견고딕" pitchFamily="18" charset="-127"/>
              </a:rPr>
              <a:t> </a:t>
            </a:r>
            <a:r>
              <a:rPr lang="en-US" altLang="ko-KR" sz="2400" dirty="0" smtClean="0">
                <a:latin typeface="HY견고딕" pitchFamily="18" charset="-127"/>
                <a:ea typeface="HY견고딕" pitchFamily="18" charset="-127"/>
              </a:rPr>
              <a:t>families</a:t>
            </a:r>
            <a:r>
              <a:rPr lang="ko-KR" altLang="en-US" sz="2400" dirty="0" smtClean="0">
                <a:latin typeface="HY견고딕" pitchFamily="18" charset="-127"/>
                <a:ea typeface="HY견고딕" pitchFamily="18" charset="-127"/>
              </a:rPr>
              <a:t> </a:t>
            </a:r>
            <a:r>
              <a:rPr lang="en-US" altLang="ko-KR" sz="2400" dirty="0" smtClean="0">
                <a:latin typeface="HY견고딕" pitchFamily="18" charset="-127"/>
                <a:ea typeface="HY견고딕" pitchFamily="18" charset="-127"/>
              </a:rPr>
              <a:t>centering on 36</a:t>
            </a:r>
            <a:r>
              <a:rPr lang="ko-KR" altLang="en-US" sz="2400" dirty="0">
                <a:latin typeface="HY견고딕" pitchFamily="18" charset="-127"/>
                <a:ea typeface="HY견고딕" pitchFamily="18" charset="-127"/>
              </a:rPr>
              <a:t> </a:t>
            </a:r>
            <a:r>
              <a:rPr lang="en-US" altLang="ko-KR" sz="2400" dirty="0" smtClean="0">
                <a:latin typeface="HY견고딕" pitchFamily="18" charset="-127"/>
                <a:ea typeface="HY견고딕" pitchFamily="18" charset="-127"/>
              </a:rPr>
              <a:t>couples</a:t>
            </a:r>
          </a:p>
          <a:p>
            <a:pPr eaLnBrk="1" hangingPunct="1"/>
            <a:r>
              <a:rPr lang="en-US" altLang="ko-KR" sz="2400" dirty="0" smtClean="0">
                <a:latin typeface="HY견고딕" pitchFamily="18" charset="-127"/>
                <a:ea typeface="HY견고딕" pitchFamily="18" charset="-127"/>
              </a:rPr>
              <a:t>72</a:t>
            </a:r>
            <a:r>
              <a:rPr lang="ko-KR" altLang="en-US" sz="2400" dirty="0">
                <a:latin typeface="HY견고딕" pitchFamily="18" charset="-127"/>
                <a:ea typeface="HY견고딕" pitchFamily="18" charset="-127"/>
              </a:rPr>
              <a:t> </a:t>
            </a:r>
            <a:r>
              <a:rPr lang="en-US" altLang="ko-KR" sz="2400" dirty="0" smtClean="0">
                <a:latin typeface="HY견고딕" pitchFamily="18" charset="-127"/>
                <a:ea typeface="HY견고딕" pitchFamily="18" charset="-127"/>
              </a:rPr>
              <a:t>couples</a:t>
            </a:r>
          </a:p>
          <a:p>
            <a:pPr eaLnBrk="1" hangingPunct="1"/>
            <a:r>
              <a:rPr lang="en-US" altLang="ko-KR" sz="2400" dirty="0" smtClean="0">
                <a:latin typeface="HY견고딕" pitchFamily="18" charset="-127"/>
                <a:ea typeface="HY견고딕" pitchFamily="18" charset="-127"/>
              </a:rPr>
              <a:t>124</a:t>
            </a:r>
            <a:r>
              <a:rPr lang="ko-KR" altLang="en-US" sz="2400" dirty="0">
                <a:latin typeface="HY견고딕" pitchFamily="18" charset="-127"/>
                <a:ea typeface="HY견고딕" pitchFamily="18" charset="-127"/>
              </a:rPr>
              <a:t> </a:t>
            </a:r>
            <a:r>
              <a:rPr lang="en-US" altLang="ko-KR" sz="2400" dirty="0" smtClean="0">
                <a:latin typeface="HY견고딕" pitchFamily="18" charset="-127"/>
                <a:ea typeface="HY견고딕" pitchFamily="18" charset="-127"/>
              </a:rPr>
              <a:t>couples</a:t>
            </a:r>
          </a:p>
          <a:p>
            <a:pPr eaLnBrk="1" hangingPunct="1"/>
            <a:r>
              <a:rPr lang="en-US" altLang="ko-KR" sz="2400" dirty="0" smtClean="0">
                <a:latin typeface="HY견고딕" pitchFamily="18" charset="-127"/>
                <a:ea typeface="HY견고딕" pitchFamily="18" charset="-127"/>
              </a:rPr>
              <a:t>430</a:t>
            </a:r>
            <a:r>
              <a:rPr lang="ko-KR" altLang="en-US" sz="2400" dirty="0">
                <a:latin typeface="HY견고딕" pitchFamily="18" charset="-127"/>
                <a:ea typeface="HY견고딕" pitchFamily="18" charset="-127"/>
              </a:rPr>
              <a:t> </a:t>
            </a:r>
            <a:r>
              <a:rPr lang="en-US" altLang="ko-KR" sz="2400" dirty="0" smtClean="0">
                <a:latin typeface="HY견고딕" pitchFamily="18" charset="-127"/>
                <a:ea typeface="HY견고딕" pitchFamily="18" charset="-127"/>
              </a:rPr>
              <a:t>couples</a:t>
            </a:r>
          </a:p>
          <a:p>
            <a:pPr eaLnBrk="1" hangingPunct="1"/>
            <a:r>
              <a:rPr lang="en-US" altLang="ko-KR" sz="2400" dirty="0" smtClean="0">
                <a:latin typeface="HY견고딕" pitchFamily="18" charset="-127"/>
                <a:ea typeface="HY견고딕" pitchFamily="18" charset="-127"/>
              </a:rPr>
              <a:t>777</a:t>
            </a:r>
            <a:r>
              <a:rPr lang="ko-KR" altLang="en-US" sz="2400" dirty="0">
                <a:latin typeface="HY견고딕" pitchFamily="18" charset="-127"/>
                <a:ea typeface="HY견고딕" pitchFamily="18" charset="-127"/>
              </a:rPr>
              <a:t> </a:t>
            </a:r>
            <a:r>
              <a:rPr lang="en-US" altLang="ko-KR" sz="2400" dirty="0" smtClean="0">
                <a:latin typeface="HY견고딕" pitchFamily="18" charset="-127"/>
                <a:ea typeface="HY견고딕" pitchFamily="18" charset="-127"/>
              </a:rPr>
              <a:t>couples</a:t>
            </a:r>
          </a:p>
          <a:p>
            <a:pPr eaLnBrk="1" hangingPunct="1"/>
            <a:r>
              <a:rPr lang="en-US" altLang="ko-KR" sz="2400" dirty="0" smtClean="0">
                <a:latin typeface="HY견고딕" pitchFamily="18" charset="-127"/>
                <a:ea typeface="HY견고딕" pitchFamily="18" charset="-127"/>
              </a:rPr>
              <a:t>1800</a:t>
            </a:r>
            <a:r>
              <a:rPr lang="ko-KR" altLang="en-US" sz="2400" dirty="0">
                <a:latin typeface="HY견고딕" pitchFamily="18" charset="-127"/>
                <a:ea typeface="HY견고딕" pitchFamily="18" charset="-127"/>
              </a:rPr>
              <a:t> </a:t>
            </a:r>
            <a:r>
              <a:rPr lang="en-US" altLang="ko-KR" sz="2400" dirty="0" smtClean="0">
                <a:latin typeface="HY견고딕" pitchFamily="18" charset="-127"/>
                <a:ea typeface="HY견고딕" pitchFamily="18" charset="-127"/>
              </a:rPr>
              <a:t>couples</a:t>
            </a:r>
          </a:p>
        </p:txBody>
      </p:sp>
      <p:sp>
        <p:nvSpPr>
          <p:cNvPr id="93188" name="Rectangle 6"/>
          <p:cNvSpPr>
            <a:spLocks noGrp="1" noChangeArrowheads="1"/>
          </p:cNvSpPr>
          <p:nvPr>
            <p:ph type="body" sz="half" idx="4294967295"/>
          </p:nvPr>
        </p:nvSpPr>
        <p:spPr>
          <a:xfrm>
            <a:off x="4283968" y="1995686"/>
            <a:ext cx="4752528" cy="2767186"/>
          </a:xfrm>
          <a:solidFill>
            <a:schemeClr val="accent1">
              <a:lumMod val="40000"/>
              <a:lumOff val="60000"/>
            </a:schemeClr>
          </a:solidFill>
        </p:spPr>
        <p:txBody>
          <a:bodyPr>
            <a:normAutofit lnSpcReduction="10000"/>
          </a:bodyPr>
          <a:lstStyle/>
          <a:p>
            <a:pPr eaLnBrk="1" hangingPunct="1"/>
            <a:r>
              <a:rPr lang="en-US" altLang="ko-KR" sz="2400" dirty="0" smtClean="0">
                <a:latin typeface="HY견고딕" pitchFamily="18" charset="-127"/>
                <a:ea typeface="HY견고딕" pitchFamily="18" charset="-127"/>
              </a:rPr>
              <a:t>6000</a:t>
            </a:r>
            <a:r>
              <a:rPr lang="en-US" altLang="ko-KR" sz="2400" dirty="0">
                <a:latin typeface="HY견고딕" pitchFamily="18" charset="-127"/>
                <a:ea typeface="HY견고딕" pitchFamily="18" charset="-127"/>
              </a:rPr>
              <a:t> </a:t>
            </a:r>
            <a:r>
              <a:rPr lang="en-US" altLang="ko-KR" sz="2400" dirty="0" smtClean="0">
                <a:latin typeface="HY견고딕" pitchFamily="18" charset="-127"/>
                <a:ea typeface="HY견고딕" pitchFamily="18" charset="-127"/>
              </a:rPr>
              <a:t>couples</a:t>
            </a:r>
          </a:p>
          <a:p>
            <a:pPr eaLnBrk="1" hangingPunct="1"/>
            <a:r>
              <a:rPr lang="en-US" altLang="ko-KR" sz="2400" dirty="0" smtClean="0">
                <a:latin typeface="HY견고딕" pitchFamily="18" charset="-127"/>
                <a:ea typeface="HY견고딕" pitchFamily="18" charset="-127"/>
              </a:rPr>
              <a:t>6500</a:t>
            </a:r>
            <a:r>
              <a:rPr lang="ko-KR" altLang="en-US" sz="2400" dirty="0">
                <a:latin typeface="HY견고딕" pitchFamily="18" charset="-127"/>
                <a:ea typeface="HY견고딕" pitchFamily="18" charset="-127"/>
              </a:rPr>
              <a:t> </a:t>
            </a:r>
            <a:r>
              <a:rPr lang="en-US" altLang="ko-KR" sz="2400" dirty="0" smtClean="0">
                <a:latin typeface="HY견고딕" pitchFamily="18" charset="-127"/>
                <a:ea typeface="HY견고딕" pitchFamily="18" charset="-127"/>
              </a:rPr>
              <a:t>couples</a:t>
            </a:r>
          </a:p>
          <a:p>
            <a:pPr eaLnBrk="1" hangingPunct="1"/>
            <a:r>
              <a:rPr lang="en-US" altLang="ko-KR" sz="2400" dirty="0" smtClean="0">
                <a:latin typeface="HY견고딕" pitchFamily="18" charset="-127"/>
                <a:ea typeface="HY견고딕" pitchFamily="18" charset="-127"/>
              </a:rPr>
              <a:t>30,000 couples</a:t>
            </a:r>
            <a:endParaRPr lang="ko-KR" altLang="en-US" sz="2400" dirty="0" smtClean="0">
              <a:latin typeface="HY견고딕" pitchFamily="18" charset="-127"/>
              <a:ea typeface="HY견고딕" pitchFamily="18" charset="-127"/>
            </a:endParaRPr>
          </a:p>
          <a:p>
            <a:pPr eaLnBrk="1" hangingPunct="1"/>
            <a:r>
              <a:rPr lang="en-US" altLang="ko-KR" sz="2400" dirty="0" smtClean="0">
                <a:latin typeface="HY견고딕" pitchFamily="18" charset="-127"/>
                <a:ea typeface="HY견고딕" pitchFamily="18" charset="-127"/>
              </a:rPr>
              <a:t>360,000 couples</a:t>
            </a:r>
            <a:endParaRPr lang="ko-KR" altLang="en-US" sz="2400" dirty="0" smtClean="0">
              <a:latin typeface="HY견고딕" pitchFamily="18" charset="-127"/>
              <a:ea typeface="HY견고딕" pitchFamily="18" charset="-127"/>
            </a:endParaRPr>
          </a:p>
          <a:p>
            <a:pPr eaLnBrk="1" hangingPunct="1"/>
            <a:r>
              <a:rPr lang="en-US" altLang="ko-KR" sz="2400" dirty="0" smtClean="0">
                <a:latin typeface="HY견고딕" pitchFamily="18" charset="-127"/>
                <a:ea typeface="HY견고딕" pitchFamily="18" charset="-127"/>
              </a:rPr>
              <a:t>36,000,000</a:t>
            </a:r>
            <a:r>
              <a:rPr lang="ko-KR" altLang="en-US" sz="2400" dirty="0">
                <a:latin typeface="HY견고딕" pitchFamily="18" charset="-127"/>
                <a:ea typeface="HY견고딕" pitchFamily="18" charset="-127"/>
              </a:rPr>
              <a:t> </a:t>
            </a:r>
            <a:r>
              <a:rPr lang="en-US" altLang="ko-KR" sz="2400" dirty="0" smtClean="0">
                <a:latin typeface="HY견고딕" pitchFamily="18" charset="-127"/>
                <a:ea typeface="HY견고딕" pitchFamily="18" charset="-127"/>
              </a:rPr>
              <a:t>couples</a:t>
            </a:r>
          </a:p>
          <a:p>
            <a:r>
              <a:rPr lang="en-US" altLang="ko-KR" sz="2400" dirty="0" smtClean="0">
                <a:latin typeface="HY견고딕" pitchFamily="18" charset="-127"/>
                <a:ea typeface="HY견고딕" pitchFamily="18" charset="-127"/>
              </a:rPr>
              <a:t>40,000,000 Cross Cultural couples </a:t>
            </a:r>
            <a:endParaRPr lang="ko-KR" altLang="en-US" dirty="0" smtClean="0">
              <a:latin typeface="HY견고딕" pitchFamily="18" charset="-127"/>
              <a:ea typeface="HY견고딕" pitchFamily="18" charset="-127"/>
            </a:endParaRPr>
          </a:p>
          <a:p>
            <a:endParaRPr lang="ko-KR" altLang="en-US" sz="4000" dirty="0" smtClean="0">
              <a:ea typeface="굴림" charset="-127"/>
            </a:endParaRPr>
          </a:p>
        </p:txBody>
      </p:sp>
      <p:sp>
        <p:nvSpPr>
          <p:cNvPr id="4" name="바닥글 개체 틀 3"/>
          <p:cNvSpPr>
            <a:spLocks noGrp="1"/>
          </p:cNvSpPr>
          <p:nvPr>
            <p:ph type="ftr" sz="quarter" idx="10"/>
          </p:nvPr>
        </p:nvSpPr>
        <p:spPr/>
        <p:txBody>
          <a:bodyPr/>
          <a:lstStyle/>
          <a:p>
            <a:pPr>
              <a:defRPr/>
            </a:pPr>
            <a:r>
              <a:rPr lang="en-US" altLang="ko-KR"/>
              <a:t>www.cheongpyeong.org</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lum bright="10000" contrast="40000"/>
          </a:blip>
          <a:srcRect l="13522" t="16557" r="13577" b="28040"/>
          <a:stretch>
            <a:fillRect/>
          </a:stretch>
        </p:blipFill>
        <p:spPr bwMode="auto">
          <a:xfrm>
            <a:off x="0" y="0"/>
            <a:ext cx="9144000" cy="5338763"/>
          </a:xfrm>
          <a:prstGeom prst="rect">
            <a:avLst/>
          </a:prstGeom>
          <a:noFill/>
          <a:ln w="9525">
            <a:noFill/>
            <a:miter lim="800000"/>
            <a:headEnd/>
            <a:tailEnd/>
          </a:ln>
        </p:spPr>
      </p:pic>
      <p:sp>
        <p:nvSpPr>
          <p:cNvPr id="25603" name="제목 2"/>
          <p:cNvSpPr>
            <a:spLocks noGrp="1"/>
          </p:cNvSpPr>
          <p:nvPr>
            <p:ph type="title"/>
          </p:nvPr>
        </p:nvSpPr>
        <p:spPr>
          <a:xfrm>
            <a:off x="395288" y="72281"/>
            <a:ext cx="8569325" cy="1203325"/>
          </a:xfrm>
          <a:solidFill>
            <a:schemeClr val="accent6">
              <a:lumMod val="20000"/>
              <a:lumOff val="80000"/>
            </a:schemeClr>
          </a:solidFill>
        </p:spPr>
        <p:txBody>
          <a:bodyPr>
            <a:normAutofit/>
          </a:bodyPr>
          <a:lstStyle/>
          <a:p>
            <a:pPr marL="514350" indent="-514350">
              <a:lnSpc>
                <a:spcPct val="80000"/>
              </a:lnSpc>
            </a:pPr>
            <a:r>
              <a:rPr lang="en-US" altLang="ko-KR" sz="3000" dirty="0" smtClean="0">
                <a:solidFill>
                  <a:srgbClr val="FF0000"/>
                </a:solidFill>
                <a:latin typeface="HY견고딕" pitchFamily="18" charset="-127"/>
                <a:ea typeface="HY견고딕" pitchFamily="18" charset="-127"/>
              </a:rPr>
              <a:t>Rev.19:9</a:t>
            </a:r>
            <a:r>
              <a:rPr lang="ko-KR" altLang="en-US" sz="3000" dirty="0" smtClean="0">
                <a:solidFill>
                  <a:srgbClr val="FF0000"/>
                </a:solidFill>
                <a:latin typeface="HY견고딕" pitchFamily="18" charset="-127"/>
                <a:ea typeface="HY견고딕" pitchFamily="18" charset="-127"/>
              </a:rPr>
              <a:t> </a:t>
            </a:r>
            <a:r>
              <a:rPr lang="en-US" altLang="ko-KR" sz="3000" dirty="0">
                <a:solidFill>
                  <a:srgbClr val="FF0000"/>
                </a:solidFill>
                <a:latin typeface="HY견고딕" pitchFamily="18" charset="-127"/>
                <a:ea typeface="HY견고딕" pitchFamily="18" charset="-127"/>
              </a:rPr>
              <a:t>M</a:t>
            </a:r>
            <a:r>
              <a:rPr lang="en-US" altLang="ko-KR" sz="3000" dirty="0" smtClean="0">
                <a:solidFill>
                  <a:srgbClr val="FF0000"/>
                </a:solidFill>
                <a:latin typeface="HY견고딕" pitchFamily="18" charset="-127"/>
                <a:ea typeface="HY견고딕" pitchFamily="18" charset="-127"/>
              </a:rPr>
              <a:t>arriage </a:t>
            </a:r>
            <a:r>
              <a:rPr lang="en-US" altLang="ko-KR" sz="3000" dirty="0">
                <a:solidFill>
                  <a:srgbClr val="FF0000"/>
                </a:solidFill>
                <a:latin typeface="HY견고딕" pitchFamily="18" charset="-127"/>
                <a:ea typeface="HY견고딕" pitchFamily="18" charset="-127"/>
              </a:rPr>
              <a:t>supper of </a:t>
            </a:r>
            <a:r>
              <a:rPr lang="en-US" altLang="ko-KR" sz="3000" dirty="0" smtClean="0">
                <a:solidFill>
                  <a:srgbClr val="FF0000"/>
                </a:solidFill>
                <a:latin typeface="HY견고딕" pitchFamily="18" charset="-127"/>
                <a:ea typeface="HY견고딕" pitchFamily="18" charset="-127"/>
              </a:rPr>
              <a:t>the Lamb</a:t>
            </a:r>
            <a:r>
              <a:rPr lang="en-US" altLang="ko-KR" sz="2800" dirty="0" smtClean="0">
                <a:solidFill>
                  <a:srgbClr val="FF0000"/>
                </a:solidFill>
                <a:latin typeface="HY견고딕" pitchFamily="18" charset="-127"/>
                <a:ea typeface="HY견고딕" pitchFamily="18" charset="-127"/>
              </a:rPr>
              <a:t> </a:t>
            </a:r>
            <a:r>
              <a:rPr lang="ko-KR" altLang="en-US" sz="2800" dirty="0" smtClean="0">
                <a:solidFill>
                  <a:srgbClr val="FF0000"/>
                </a:solidFill>
                <a:latin typeface="HY견고딕" pitchFamily="18" charset="-127"/>
                <a:ea typeface="HY견고딕" pitchFamily="18" charset="-127"/>
              </a:rPr>
              <a:t> </a:t>
            </a:r>
            <a:endParaRPr lang="ko-KR" altLang="en-US" sz="2800" dirty="0" smtClean="0">
              <a:solidFill>
                <a:srgbClr val="002060"/>
              </a:solidFill>
              <a:latin typeface="HY견고딕" pitchFamily="18" charset="-127"/>
              <a:ea typeface="HY견고딕" pitchFamily="18" charset="-127"/>
            </a:endParaRPr>
          </a:p>
        </p:txBody>
      </p:sp>
      <p:sp>
        <p:nvSpPr>
          <p:cNvPr id="2" name="내용 개체 틀 1"/>
          <p:cNvSpPr>
            <a:spLocks noGrp="1"/>
          </p:cNvSpPr>
          <p:nvPr>
            <p:ph type="body" sz="half" idx="1"/>
          </p:nvPr>
        </p:nvSpPr>
        <p:spPr>
          <a:xfrm>
            <a:off x="395288" y="1347788"/>
            <a:ext cx="5616872" cy="3795712"/>
          </a:xfrm>
          <a:solidFill>
            <a:schemeClr val="accent2">
              <a:lumMod val="20000"/>
              <a:lumOff val="80000"/>
            </a:schemeClr>
          </a:solidFill>
        </p:spPr>
        <p:txBody>
          <a:bodyPr>
            <a:normAutofit fontScale="85000" lnSpcReduction="20000"/>
          </a:bodyPr>
          <a:lstStyle/>
          <a:p>
            <a:pPr marL="514350" indent="-514350">
              <a:lnSpc>
                <a:spcPct val="80000"/>
              </a:lnSpc>
              <a:buFont typeface="Wingdings" pitchFamily="2" charset="2"/>
              <a:buNone/>
              <a:defRPr/>
            </a:pPr>
            <a:r>
              <a:rPr lang="ko-KR" altLang="en-US" sz="1800" dirty="0" smtClean="0">
                <a:solidFill>
                  <a:schemeClr val="bg1"/>
                </a:solidFill>
                <a:ea typeface="굴림" pitchFamily="50" charset="-127"/>
              </a:rPr>
              <a:t>  </a:t>
            </a:r>
            <a:endParaRPr lang="en-US" altLang="ko-KR" sz="1800" dirty="0" smtClean="0">
              <a:solidFill>
                <a:schemeClr val="bg1"/>
              </a:solidFill>
              <a:ea typeface="굴림" pitchFamily="50" charset="-127"/>
            </a:endParaRPr>
          </a:p>
          <a:p>
            <a:pPr marL="514350" indent="-514350">
              <a:lnSpc>
                <a:spcPct val="80000"/>
              </a:lnSpc>
              <a:buFont typeface="Wingdings" pitchFamily="2" charset="2"/>
              <a:buNone/>
              <a:defRPr/>
            </a:pPr>
            <a:r>
              <a:rPr lang="ko-KR" altLang="en-US" sz="2500" dirty="0" smtClean="0">
                <a:solidFill>
                  <a:schemeClr val="tx2"/>
                </a:solidFill>
                <a:latin typeface="HY견고딕" pitchFamily="18" charset="-127"/>
                <a:ea typeface="HY견고딕" pitchFamily="18" charset="-127"/>
              </a:rPr>
              <a:t>  </a:t>
            </a:r>
            <a:r>
              <a:rPr lang="en-US" altLang="ko-KR" sz="2600" dirty="0" smtClean="0">
                <a:latin typeface="HY견고딕" pitchFamily="18" charset="-127"/>
                <a:ea typeface="HY견고딕" pitchFamily="18" charset="-127"/>
              </a:rPr>
              <a:t>Holy Wedding of True Parents</a:t>
            </a:r>
          </a:p>
          <a:p>
            <a:pPr marL="514350" indent="-514350">
              <a:lnSpc>
                <a:spcPct val="80000"/>
              </a:lnSpc>
              <a:buFont typeface="Wingdings" pitchFamily="2" charset="2"/>
              <a:buNone/>
              <a:defRPr/>
            </a:pPr>
            <a:r>
              <a:rPr lang="en-US" altLang="ko-KR" sz="2600" dirty="0" smtClean="0">
                <a:latin typeface="HY견고딕" pitchFamily="18" charset="-127"/>
                <a:ea typeface="HY견고딕" pitchFamily="18" charset="-127"/>
              </a:rPr>
              <a:t>  -April 11, 1960 (lunar, March16)</a:t>
            </a:r>
            <a:r>
              <a:rPr lang="ko-KR" altLang="en-US" sz="2600" dirty="0" smtClean="0">
                <a:latin typeface="HY견고딕" pitchFamily="18" charset="-127"/>
                <a:ea typeface="HY견고딕" pitchFamily="18" charset="-127"/>
              </a:rPr>
              <a:t>  </a:t>
            </a:r>
            <a:endParaRPr lang="en-US" altLang="ko-KR" sz="2600" dirty="0" smtClean="0">
              <a:latin typeface="HY견고딕" pitchFamily="18" charset="-127"/>
              <a:ea typeface="HY견고딕" pitchFamily="18" charset="-127"/>
            </a:endParaRPr>
          </a:p>
          <a:p>
            <a:pPr marL="514350" indent="-514350">
              <a:lnSpc>
                <a:spcPct val="80000"/>
              </a:lnSpc>
              <a:buFont typeface="Wingdings" pitchFamily="2" charset="2"/>
              <a:buNone/>
              <a:defRPr/>
            </a:pPr>
            <a:r>
              <a:rPr lang="en-US" altLang="ko-KR" sz="2600" dirty="0">
                <a:latin typeface="HY견고딕" pitchFamily="18" charset="-127"/>
                <a:ea typeface="HY견고딕" pitchFamily="18" charset="-127"/>
              </a:rPr>
              <a:t> </a:t>
            </a:r>
            <a:r>
              <a:rPr lang="en-US" altLang="ko-KR" sz="2600" dirty="0" smtClean="0">
                <a:latin typeface="HY견고딕" pitchFamily="18" charset="-127"/>
                <a:ea typeface="HY견고딕" pitchFamily="18" charset="-127"/>
              </a:rPr>
              <a:t>   </a:t>
            </a:r>
            <a:r>
              <a:rPr lang="en-US" altLang="ko-KR" sz="2200" dirty="0" smtClean="0">
                <a:latin typeface="HY견고딕" pitchFamily="18" charset="-127"/>
                <a:ea typeface="HY견고딕" pitchFamily="18" charset="-127"/>
              </a:rPr>
              <a:t>Headquarters Church</a:t>
            </a:r>
          </a:p>
          <a:p>
            <a:pPr marL="514350" indent="-514350">
              <a:lnSpc>
                <a:spcPct val="80000"/>
              </a:lnSpc>
              <a:buFont typeface="Wingdings" pitchFamily="2" charset="2"/>
              <a:buNone/>
              <a:defRPr/>
            </a:pPr>
            <a:r>
              <a:rPr lang="en-US" altLang="ko-KR" sz="2600" dirty="0" smtClean="0">
                <a:latin typeface="HY견고딕" pitchFamily="18" charset="-127"/>
                <a:ea typeface="HY견고딕" pitchFamily="18" charset="-127"/>
              </a:rPr>
              <a:t>  -Feb. 6, 2003.2.6 (lunar, Jan. 6)</a:t>
            </a:r>
          </a:p>
          <a:p>
            <a:pPr marL="514350" indent="-514350">
              <a:lnSpc>
                <a:spcPct val="80000"/>
              </a:lnSpc>
              <a:buFont typeface="Wingdings" pitchFamily="2" charset="2"/>
              <a:buNone/>
              <a:defRPr/>
            </a:pPr>
            <a:r>
              <a:rPr lang="en-US" altLang="ko-KR" sz="2600" dirty="0">
                <a:latin typeface="HY견고딕" pitchFamily="18" charset="-127"/>
                <a:ea typeface="HY견고딕" pitchFamily="18" charset="-127"/>
              </a:rPr>
              <a:t> </a:t>
            </a:r>
            <a:r>
              <a:rPr lang="en-US" altLang="ko-KR" sz="2600" dirty="0" smtClean="0">
                <a:latin typeface="HY견고딕" pitchFamily="18" charset="-127"/>
                <a:ea typeface="HY견고딕" pitchFamily="18" charset="-127"/>
              </a:rPr>
              <a:t>   </a:t>
            </a:r>
            <a:r>
              <a:rPr lang="en-US" altLang="ko-KR" sz="2200" dirty="0" smtClean="0">
                <a:latin typeface="HY견고딕" pitchFamily="18" charset="-127"/>
                <a:ea typeface="HY견고딕" pitchFamily="18" charset="-127"/>
              </a:rPr>
              <a:t>Heavenly Palace</a:t>
            </a:r>
          </a:p>
          <a:p>
            <a:pPr marL="514350" indent="-514350">
              <a:lnSpc>
                <a:spcPct val="80000"/>
              </a:lnSpc>
              <a:buFont typeface="Wingdings" pitchFamily="2" charset="2"/>
              <a:buNone/>
              <a:defRPr/>
            </a:pPr>
            <a:r>
              <a:rPr lang="en-US" altLang="ko-KR" sz="2600" dirty="0" smtClean="0">
                <a:latin typeface="HY견고딕" pitchFamily="18" charset="-127"/>
                <a:ea typeface="HY견고딕" pitchFamily="18" charset="-127"/>
              </a:rPr>
              <a:t>  -Feb. 22, 2013 (Jan. 13, first</a:t>
            </a:r>
          </a:p>
          <a:p>
            <a:pPr marL="514350" indent="-514350">
              <a:lnSpc>
                <a:spcPct val="80000"/>
              </a:lnSpc>
              <a:buFont typeface="Wingdings" pitchFamily="2" charset="2"/>
              <a:buNone/>
              <a:defRPr/>
            </a:pPr>
            <a:r>
              <a:rPr lang="en-US" altLang="ko-KR" sz="2600" dirty="0">
                <a:latin typeface="HY견고딕" pitchFamily="18" charset="-127"/>
                <a:ea typeface="HY견고딕" pitchFamily="18" charset="-127"/>
              </a:rPr>
              <a:t> </a:t>
            </a:r>
            <a:r>
              <a:rPr lang="en-US" altLang="ko-KR" sz="2600" dirty="0" smtClean="0">
                <a:latin typeface="HY견고딕" pitchFamily="18" charset="-127"/>
                <a:ea typeface="HY견고딕" pitchFamily="18" charset="-127"/>
              </a:rPr>
              <a:t>   year of </a:t>
            </a:r>
            <a:r>
              <a:rPr lang="en-US" altLang="ko-KR" sz="2600" dirty="0" err="1" smtClean="0">
                <a:latin typeface="HY견고딕" pitchFamily="18" charset="-127"/>
                <a:ea typeface="HY견고딕" pitchFamily="18" charset="-127"/>
              </a:rPr>
              <a:t>Cheon</a:t>
            </a:r>
            <a:r>
              <a:rPr lang="en-US" altLang="ko-KR" sz="2600" dirty="0" smtClean="0">
                <a:latin typeface="HY견고딕" pitchFamily="18" charset="-127"/>
                <a:ea typeface="HY견고딕" pitchFamily="18" charset="-127"/>
              </a:rPr>
              <a:t> Il </a:t>
            </a:r>
            <a:r>
              <a:rPr lang="en-US" altLang="ko-KR" sz="2600" dirty="0" err="1" smtClean="0">
                <a:latin typeface="HY견고딕" pitchFamily="18" charset="-127"/>
                <a:ea typeface="HY견고딕" pitchFamily="18" charset="-127"/>
              </a:rPr>
              <a:t>Guk</a:t>
            </a:r>
            <a:r>
              <a:rPr lang="en-US" altLang="ko-KR" sz="2600" dirty="0" smtClean="0">
                <a:latin typeface="HY견고딕" pitchFamily="18" charset="-127"/>
                <a:ea typeface="HY견고딕" pitchFamily="18" charset="-127"/>
              </a:rPr>
              <a:t>)</a:t>
            </a:r>
            <a:r>
              <a:rPr lang="en-US" altLang="ko-KR" sz="2800" dirty="0" smtClean="0">
                <a:latin typeface="HY견고딕" pitchFamily="18" charset="-127"/>
                <a:ea typeface="HY견고딕" pitchFamily="18" charset="-127"/>
              </a:rPr>
              <a:t>     </a:t>
            </a:r>
          </a:p>
          <a:p>
            <a:pPr marL="514350" indent="-514350">
              <a:lnSpc>
                <a:spcPct val="80000"/>
              </a:lnSpc>
              <a:buFont typeface="Wingdings" pitchFamily="2" charset="2"/>
              <a:buNone/>
              <a:defRPr/>
            </a:pPr>
            <a:r>
              <a:rPr lang="en-US" altLang="ko-KR" sz="2800" dirty="0" smtClean="0">
                <a:latin typeface="HY견고딕" pitchFamily="18" charset="-127"/>
                <a:ea typeface="HY견고딕" pitchFamily="18" charset="-127"/>
              </a:rPr>
              <a:t>    </a:t>
            </a:r>
            <a:r>
              <a:rPr lang="en-US" altLang="ko-KR" sz="2200" dirty="0" err="1" smtClean="0">
                <a:latin typeface="HY견고딕" pitchFamily="18" charset="-127"/>
                <a:ea typeface="HY견고딕" pitchFamily="18" charset="-127"/>
              </a:rPr>
              <a:t>CheongShim</a:t>
            </a:r>
            <a:r>
              <a:rPr lang="en-US" altLang="ko-KR" sz="2200" dirty="0" smtClean="0">
                <a:latin typeface="HY견고딕" pitchFamily="18" charset="-127"/>
                <a:ea typeface="HY견고딕" pitchFamily="18" charset="-127"/>
              </a:rPr>
              <a:t> Peace World Center </a:t>
            </a:r>
          </a:p>
          <a:p>
            <a:pPr marL="514350" indent="-514350">
              <a:lnSpc>
                <a:spcPct val="80000"/>
              </a:lnSpc>
              <a:buFont typeface="Wingdings" pitchFamily="2" charset="2"/>
              <a:buNone/>
              <a:defRPr/>
            </a:pPr>
            <a:endParaRPr lang="en-US" altLang="ko-KR" dirty="0" smtClean="0">
              <a:latin typeface="HY견고딕" pitchFamily="18" charset="-127"/>
              <a:ea typeface="HY견고딕" pitchFamily="18" charset="-127"/>
            </a:endParaRPr>
          </a:p>
          <a:p>
            <a:pPr marL="514350" indent="-514350">
              <a:lnSpc>
                <a:spcPct val="80000"/>
              </a:lnSpc>
              <a:buFont typeface="Wingdings" pitchFamily="2" charset="2"/>
              <a:buNone/>
              <a:defRPr/>
            </a:pPr>
            <a:r>
              <a:rPr lang="en-US" altLang="ko-KR" sz="1800" b="1" dirty="0" smtClean="0">
                <a:latin typeface="Meiryo" panose="020B0604030504040204" pitchFamily="34" charset="-128"/>
                <a:ea typeface="Meiryo" panose="020B0604030504040204" pitchFamily="34" charset="-128"/>
                <a:cs typeface="Meiryo" panose="020B0604030504040204" pitchFamily="34" charset="-128"/>
              </a:rPr>
              <a:t>Foundation of True Father’s 14 year course</a:t>
            </a:r>
            <a:endParaRPr lang="en-US" altLang="ko-KR" sz="1800" b="1" dirty="0">
              <a:latin typeface="Meiryo" panose="020B0604030504040204" pitchFamily="34" charset="-128"/>
              <a:ea typeface="HY견고딕" pitchFamily="18" charset="-127"/>
              <a:cs typeface="Meiryo" panose="020B0604030504040204" pitchFamily="34" charset="-128"/>
            </a:endParaRPr>
          </a:p>
          <a:p>
            <a:pPr marL="514350" indent="-514350">
              <a:lnSpc>
                <a:spcPct val="80000"/>
              </a:lnSpc>
              <a:buFont typeface="Wingdings" pitchFamily="2" charset="2"/>
              <a:buNone/>
              <a:defRPr/>
            </a:pPr>
            <a:r>
              <a:rPr lang="en-US" altLang="ko-KR" sz="1800" dirty="0" smtClean="0">
                <a:latin typeface="HY견고딕" pitchFamily="18" charset="-127"/>
                <a:ea typeface="HY견고딕" pitchFamily="18" charset="-127"/>
              </a:rPr>
              <a:t>  -The 1</a:t>
            </a:r>
            <a:r>
              <a:rPr lang="en-US" altLang="ko-KR" sz="1800" baseline="30000" dirty="0" smtClean="0">
                <a:latin typeface="HY견고딕" pitchFamily="18" charset="-127"/>
                <a:ea typeface="HY견고딕" pitchFamily="18" charset="-127"/>
              </a:rPr>
              <a:t>st</a:t>
            </a:r>
            <a:r>
              <a:rPr lang="en-US" altLang="ko-KR" sz="1800" dirty="0" smtClean="0">
                <a:latin typeface="HY견고딕" pitchFamily="18" charset="-127"/>
                <a:ea typeface="HY견고딕" pitchFamily="18" charset="-127"/>
              </a:rPr>
              <a:t> ceremony:</a:t>
            </a:r>
            <a:r>
              <a:rPr lang="ko-KR" altLang="en-US" sz="1800" dirty="0" smtClean="0">
                <a:latin typeface="HY견고딕" pitchFamily="18" charset="-127"/>
                <a:ea typeface="HY견고딕" pitchFamily="18" charset="-127"/>
              </a:rPr>
              <a:t> </a:t>
            </a:r>
            <a:r>
              <a:rPr lang="en-US" altLang="ko-KR" sz="1800" dirty="0" smtClean="0">
                <a:latin typeface="HY견고딕" pitchFamily="18" charset="-127"/>
                <a:ea typeface="HY견고딕" pitchFamily="18" charset="-127"/>
              </a:rPr>
              <a:t>Parents ceremony of the</a:t>
            </a:r>
          </a:p>
          <a:p>
            <a:pPr marL="514350" indent="-514350">
              <a:lnSpc>
                <a:spcPct val="80000"/>
              </a:lnSpc>
              <a:buFont typeface="Wingdings" pitchFamily="2" charset="2"/>
              <a:buNone/>
              <a:defRPr/>
            </a:pPr>
            <a:r>
              <a:rPr lang="en-US" altLang="ko-KR" sz="1800" dirty="0">
                <a:latin typeface="HY견고딕" pitchFamily="18" charset="-127"/>
                <a:ea typeface="HY견고딕" pitchFamily="18" charset="-127"/>
              </a:rPr>
              <a:t> </a:t>
            </a:r>
            <a:r>
              <a:rPr lang="en-US" altLang="ko-KR" sz="1800" dirty="0" smtClean="0">
                <a:latin typeface="HY견고딕" pitchFamily="18" charset="-127"/>
                <a:ea typeface="HY견고딕" pitchFamily="18" charset="-127"/>
              </a:rPr>
              <a:t>    restoration through indemnity </a:t>
            </a:r>
            <a:endParaRPr lang="en-US" altLang="ko-KR" sz="1800" dirty="0">
              <a:latin typeface="HY견고딕" pitchFamily="18" charset="-127"/>
              <a:ea typeface="HY견고딕" pitchFamily="18" charset="-127"/>
            </a:endParaRPr>
          </a:p>
          <a:p>
            <a:pPr marL="514350" indent="-514350">
              <a:lnSpc>
                <a:spcPct val="80000"/>
              </a:lnSpc>
              <a:buFont typeface="Wingdings" pitchFamily="2" charset="2"/>
              <a:buNone/>
              <a:defRPr/>
            </a:pPr>
            <a:r>
              <a:rPr lang="en-US" altLang="ko-KR" sz="1800" dirty="0" smtClean="0">
                <a:latin typeface="HY견고딕" pitchFamily="18" charset="-127"/>
                <a:ea typeface="HY견고딕" pitchFamily="18" charset="-127"/>
              </a:rPr>
              <a:t>  -The 2</a:t>
            </a:r>
            <a:r>
              <a:rPr lang="en-US" altLang="ko-KR" sz="1800" baseline="30000" dirty="0" smtClean="0">
                <a:latin typeface="HY견고딕" pitchFamily="18" charset="-127"/>
                <a:ea typeface="HY견고딕" pitchFamily="18" charset="-127"/>
              </a:rPr>
              <a:t>nd</a:t>
            </a:r>
            <a:r>
              <a:rPr lang="en-US" altLang="ko-KR" sz="1800" dirty="0" smtClean="0">
                <a:latin typeface="HY견고딕" pitchFamily="18" charset="-127"/>
                <a:ea typeface="HY견고딕" pitchFamily="18" charset="-127"/>
              </a:rPr>
              <a:t> ceremony: Parents ceremony of glory  </a:t>
            </a:r>
            <a:endParaRPr lang="en-US" altLang="ko-KR" sz="2000" dirty="0" smtClean="0">
              <a:latin typeface="HY견고딕" pitchFamily="18" charset="-127"/>
              <a:ea typeface="HY견고딕" pitchFamily="18" charset="-127"/>
            </a:endParaRPr>
          </a:p>
        </p:txBody>
      </p:sp>
      <p:pic>
        <p:nvPicPr>
          <p:cNvPr id="6" name="Picture 2" descr="\\Fileserver\cultural\참어머님 生涯路程-pptx\photo\구순기념 화보집\구순기념화보집-003.jpg"/>
          <p:cNvPicPr>
            <a:picLocks noGrp="1" noChangeAspect="1" noChangeArrowheads="1"/>
          </p:cNvPicPr>
          <p:nvPr>
            <p:ph type="chart" sz="half" idx="2"/>
          </p:nvPr>
        </p:nvPicPr>
        <p:blipFill>
          <a:blip r:embed="rId4" cstate="print"/>
          <a:srcRect/>
          <a:stretch>
            <a:fillRect/>
          </a:stretch>
        </p:blipFill>
        <p:spPr>
          <a:xfrm>
            <a:off x="6156176" y="1307733"/>
            <a:ext cx="2880320" cy="3835767"/>
          </a:xfrm>
          <a:effectLst>
            <a:softEdge rad="112500"/>
          </a:effectLst>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115616" y="205978"/>
            <a:ext cx="6768752" cy="1429667"/>
          </a:xfrm>
          <a:solidFill>
            <a:srgbClr val="99FF66"/>
          </a:solidFill>
        </p:spPr>
        <p:txBody>
          <a:bodyPr rIns="540000">
            <a:normAutofit fontScale="90000"/>
          </a:bodyPr>
          <a:lstStyle/>
          <a:p>
            <a:pPr algn="r"/>
            <a:r>
              <a:rPr lang="en-US" altLang="ko-KR" sz="3200" dirty="0" smtClean="0">
                <a:solidFill>
                  <a:srgbClr val="FF0000"/>
                </a:solidFill>
                <a:latin typeface="HY견고딕" pitchFamily="18" charset="-127"/>
                <a:ea typeface="HY견고딕" pitchFamily="18" charset="-127"/>
              </a:rPr>
              <a:t>Rev.20:6 The </a:t>
            </a:r>
            <a:r>
              <a:rPr lang="en-US" altLang="ko-KR" sz="3200" dirty="0" smtClean="0">
                <a:solidFill>
                  <a:srgbClr val="FF0000"/>
                </a:solidFill>
                <a:latin typeface="HY견고딕" pitchFamily="18" charset="-127"/>
                <a:ea typeface="HY견고딕" pitchFamily="18" charset="-127"/>
              </a:rPr>
              <a:t>millennium</a:t>
            </a:r>
            <a:r>
              <a:rPr lang="en-US" altLang="ko-KR" sz="3200" dirty="0" smtClean="0">
                <a:latin typeface="HY견고딕" pitchFamily="18" charset="-127"/>
                <a:ea typeface="HY견고딕" pitchFamily="18" charset="-127"/>
              </a:rPr>
              <a:t/>
            </a:r>
            <a:br>
              <a:rPr lang="en-US" altLang="ko-KR" sz="3200" dirty="0" smtClean="0">
                <a:latin typeface="HY견고딕" pitchFamily="18" charset="-127"/>
                <a:ea typeface="HY견고딕" pitchFamily="18" charset="-127"/>
              </a:rPr>
            </a:br>
            <a:r>
              <a:rPr lang="ko-KR" altLang="en-US" sz="3200" dirty="0" smtClean="0">
                <a:latin typeface="HY견고딕" pitchFamily="18" charset="-127"/>
                <a:ea typeface="HY견고딕" pitchFamily="18" charset="-127"/>
              </a:rPr>
              <a:t> </a:t>
            </a:r>
            <a:r>
              <a:rPr lang="en-US" altLang="ko-KR" sz="3200" dirty="0" smtClean="0">
                <a:latin typeface="HY견고딕" pitchFamily="18" charset="-127"/>
                <a:ea typeface="HY견고딕" pitchFamily="18" charset="-127"/>
              </a:rPr>
              <a:t>Foundation</a:t>
            </a:r>
            <a:r>
              <a:rPr lang="ko-KR" altLang="en-US" sz="3200" dirty="0">
                <a:latin typeface="HY견고딕" pitchFamily="18" charset="-127"/>
                <a:ea typeface="HY견고딕" pitchFamily="18" charset="-127"/>
              </a:rPr>
              <a:t> </a:t>
            </a:r>
            <a:r>
              <a:rPr lang="en-US" altLang="ko-KR" sz="3200" dirty="0" smtClean="0">
                <a:latin typeface="HY견고딕" pitchFamily="18" charset="-127"/>
                <a:ea typeface="HY견고딕" pitchFamily="18" charset="-127"/>
              </a:rPr>
              <a:t>Day,</a:t>
            </a:r>
            <a:r>
              <a:rPr lang="ko-KR" altLang="en-US" sz="3200" dirty="0" smtClean="0">
                <a:latin typeface="HY견고딕" pitchFamily="18" charset="-127"/>
                <a:ea typeface="HY견고딕" pitchFamily="18" charset="-127"/>
              </a:rPr>
              <a:t> </a:t>
            </a:r>
            <a:r>
              <a:rPr lang="en-US" altLang="ko-KR" sz="3200" dirty="0" err="1" smtClean="0">
                <a:latin typeface="HY견고딕" pitchFamily="18" charset="-127"/>
                <a:ea typeface="HY견고딕" pitchFamily="18" charset="-127"/>
              </a:rPr>
              <a:t>Cheon</a:t>
            </a:r>
            <a:r>
              <a:rPr lang="en-US" altLang="ko-KR" sz="3200" dirty="0" smtClean="0">
                <a:latin typeface="HY견고딕" pitchFamily="18" charset="-127"/>
                <a:ea typeface="HY견고딕" pitchFamily="18" charset="-127"/>
              </a:rPr>
              <a:t> Il </a:t>
            </a:r>
            <a:r>
              <a:rPr lang="en-US" altLang="ko-KR" sz="3200" dirty="0" err="1" smtClean="0">
                <a:latin typeface="HY견고딕" pitchFamily="18" charset="-127"/>
                <a:ea typeface="HY견고딕" pitchFamily="18" charset="-127"/>
              </a:rPr>
              <a:t>Guk</a:t>
            </a:r>
            <a:r>
              <a:rPr lang="en-US" altLang="ko-KR" sz="3200" dirty="0" smtClean="0">
                <a:latin typeface="HY견고딕" pitchFamily="18" charset="-127"/>
                <a:ea typeface="HY견고딕" pitchFamily="18" charset="-127"/>
              </a:rPr>
              <a:t> Founding Commemorative Day</a:t>
            </a:r>
            <a:endParaRPr lang="ko-KR" altLang="en-US" sz="3200" dirty="0">
              <a:latin typeface="HY견고딕" pitchFamily="18" charset="-127"/>
              <a:ea typeface="HY견고딕" pitchFamily="18" charset="-127"/>
            </a:endParaRPr>
          </a:p>
        </p:txBody>
      </p:sp>
      <p:sp>
        <p:nvSpPr>
          <p:cNvPr id="3" name="내용 개체 틀 2"/>
          <p:cNvSpPr>
            <a:spLocks noGrp="1"/>
          </p:cNvSpPr>
          <p:nvPr>
            <p:ph idx="1"/>
          </p:nvPr>
        </p:nvSpPr>
        <p:spPr>
          <a:xfrm>
            <a:off x="1403648" y="1779662"/>
            <a:ext cx="6264696" cy="3240359"/>
          </a:xfrm>
          <a:solidFill>
            <a:srgbClr val="99FF66"/>
          </a:solidFill>
        </p:spPr>
        <p:txBody>
          <a:bodyPr rIns="504000">
            <a:normAutofit lnSpcReduction="10000"/>
          </a:bodyPr>
          <a:lstStyle/>
          <a:p>
            <a:r>
              <a:rPr lang="en-US" altLang="ko-KR" sz="2400" dirty="0" err="1" smtClean="0">
                <a:latin typeface="HY견고딕" pitchFamily="18" charset="-127"/>
                <a:ea typeface="HY견고딕" pitchFamily="18" charset="-127"/>
              </a:rPr>
              <a:t>Cheon</a:t>
            </a:r>
            <a:r>
              <a:rPr lang="en-US" altLang="ko-KR" sz="2400" dirty="0" smtClean="0">
                <a:latin typeface="HY견고딕" pitchFamily="18" charset="-127"/>
                <a:ea typeface="HY견고딕" pitchFamily="18" charset="-127"/>
              </a:rPr>
              <a:t> Il </a:t>
            </a:r>
            <a:r>
              <a:rPr lang="en-US" altLang="ko-KR" sz="2400" dirty="0" err="1" smtClean="0">
                <a:latin typeface="HY견고딕" pitchFamily="18" charset="-127"/>
                <a:ea typeface="HY견고딕" pitchFamily="18" charset="-127"/>
              </a:rPr>
              <a:t>Guk</a:t>
            </a:r>
            <a:r>
              <a:rPr lang="en-US" altLang="ko-KR" sz="2400" dirty="0" smtClean="0">
                <a:latin typeface="HY견고딕" pitchFamily="18" charset="-127"/>
                <a:ea typeface="HY견고딕" pitchFamily="18" charset="-127"/>
              </a:rPr>
              <a:t>: A nation that two people become one.</a:t>
            </a:r>
            <a:r>
              <a:rPr lang="ko-KR" altLang="en-US" sz="2400" dirty="0" smtClean="0">
                <a:latin typeface="HY견고딕" pitchFamily="18" charset="-127"/>
                <a:ea typeface="HY견고딕" pitchFamily="18" charset="-127"/>
              </a:rPr>
              <a:t> </a:t>
            </a:r>
            <a:endParaRPr lang="en-US" altLang="ko-KR" sz="2400" dirty="0" smtClean="0">
              <a:latin typeface="HY견고딕" pitchFamily="18" charset="-127"/>
              <a:ea typeface="HY견고딕" pitchFamily="18" charset="-127"/>
            </a:endParaRPr>
          </a:p>
          <a:p>
            <a:pPr algn="r"/>
            <a:r>
              <a:rPr lang="en-US" altLang="ko-KR" sz="2400" dirty="0" smtClean="0">
                <a:latin typeface="HY견고딕" pitchFamily="18" charset="-127"/>
                <a:ea typeface="HY견고딕" pitchFamily="18" charset="-127"/>
              </a:rPr>
              <a:t>Personal CIG</a:t>
            </a:r>
            <a:r>
              <a:rPr lang="ko-KR" altLang="en-US" sz="2400" dirty="0" smtClean="0">
                <a:latin typeface="HY견고딕" pitchFamily="18" charset="-127"/>
                <a:ea typeface="HY견고딕" pitchFamily="18" charset="-127"/>
              </a:rPr>
              <a:t> </a:t>
            </a:r>
            <a:endParaRPr lang="en-US" altLang="ko-KR" sz="2400" dirty="0" smtClean="0">
              <a:latin typeface="HY견고딕" pitchFamily="18" charset="-127"/>
              <a:ea typeface="HY견고딕" pitchFamily="18" charset="-127"/>
            </a:endParaRPr>
          </a:p>
          <a:p>
            <a:pPr algn="r"/>
            <a:r>
              <a:rPr lang="en-US" altLang="ko-KR" sz="2400" dirty="0" err="1" smtClean="0">
                <a:latin typeface="HY견고딕" pitchFamily="18" charset="-127"/>
                <a:ea typeface="HY견고딕" pitchFamily="18" charset="-127"/>
              </a:rPr>
              <a:t>Congual</a:t>
            </a:r>
            <a:r>
              <a:rPr lang="ko-KR" altLang="en-US" sz="2400" dirty="0" smtClean="0">
                <a:latin typeface="HY견고딕" pitchFamily="18" charset="-127"/>
                <a:ea typeface="HY견고딕" pitchFamily="18" charset="-127"/>
              </a:rPr>
              <a:t> </a:t>
            </a:r>
            <a:r>
              <a:rPr lang="en-US" altLang="ko-KR" sz="2400" dirty="0" smtClean="0">
                <a:latin typeface="HY견고딕" pitchFamily="18" charset="-127"/>
                <a:ea typeface="HY견고딕" pitchFamily="18" charset="-127"/>
              </a:rPr>
              <a:t>CIG</a:t>
            </a:r>
          </a:p>
          <a:p>
            <a:pPr algn="r"/>
            <a:r>
              <a:rPr lang="en-US" altLang="ko-KR" sz="2400" dirty="0" smtClean="0">
                <a:latin typeface="HY견고딕" pitchFamily="18" charset="-127"/>
                <a:ea typeface="HY견고딕" pitchFamily="18" charset="-127"/>
              </a:rPr>
              <a:t>Family</a:t>
            </a:r>
            <a:r>
              <a:rPr lang="ko-KR" altLang="en-US" sz="2400" dirty="0" smtClean="0">
                <a:latin typeface="HY견고딕" pitchFamily="18" charset="-127"/>
                <a:ea typeface="HY견고딕" pitchFamily="18" charset="-127"/>
              </a:rPr>
              <a:t> </a:t>
            </a:r>
            <a:r>
              <a:rPr lang="en-US" altLang="ko-KR" sz="2400" dirty="0" smtClean="0">
                <a:latin typeface="HY견고딕" pitchFamily="18" charset="-127"/>
                <a:ea typeface="HY견고딕" pitchFamily="18" charset="-127"/>
              </a:rPr>
              <a:t>CIG</a:t>
            </a:r>
          </a:p>
          <a:p>
            <a:pPr algn="r"/>
            <a:r>
              <a:rPr lang="en-US" altLang="ko-KR" sz="2400" dirty="0" smtClean="0">
                <a:latin typeface="HY견고딕" pitchFamily="18" charset="-127"/>
                <a:ea typeface="HY견고딕" pitchFamily="18" charset="-127"/>
              </a:rPr>
              <a:t>Church</a:t>
            </a:r>
            <a:r>
              <a:rPr lang="ko-KR" altLang="en-US" sz="2400" dirty="0" smtClean="0">
                <a:latin typeface="HY견고딕" pitchFamily="18" charset="-127"/>
                <a:ea typeface="HY견고딕" pitchFamily="18" charset="-127"/>
              </a:rPr>
              <a:t> </a:t>
            </a:r>
            <a:r>
              <a:rPr lang="en-US" altLang="ko-KR" sz="2400" dirty="0" smtClean="0">
                <a:latin typeface="HY견고딕" pitchFamily="18" charset="-127"/>
                <a:ea typeface="HY견고딕" pitchFamily="18" charset="-127"/>
              </a:rPr>
              <a:t>CIG</a:t>
            </a:r>
          </a:p>
          <a:p>
            <a:pPr algn="r"/>
            <a:r>
              <a:rPr lang="en-US" altLang="ko-KR" sz="2400" dirty="0" smtClean="0">
                <a:latin typeface="HY견고딕" pitchFamily="18" charset="-127"/>
                <a:ea typeface="HY견고딕" pitchFamily="18" charset="-127"/>
              </a:rPr>
              <a:t>City, Province, District CIG</a:t>
            </a:r>
          </a:p>
          <a:p>
            <a:pPr algn="r"/>
            <a:r>
              <a:rPr lang="en-US" altLang="ko-KR" sz="2400" dirty="0" smtClean="0">
                <a:latin typeface="HY견고딕" pitchFamily="18" charset="-127"/>
                <a:ea typeface="HY견고딕" pitchFamily="18" charset="-127"/>
              </a:rPr>
              <a:t>National and World level</a:t>
            </a:r>
            <a:r>
              <a:rPr lang="ko-KR" altLang="en-US" sz="2400" dirty="0" smtClean="0">
                <a:latin typeface="HY견고딕" pitchFamily="18" charset="-127"/>
                <a:ea typeface="HY견고딕" pitchFamily="18" charset="-127"/>
              </a:rPr>
              <a:t> </a:t>
            </a:r>
            <a:r>
              <a:rPr lang="en-US" altLang="ko-KR" sz="2400" dirty="0" err="1" smtClean="0">
                <a:latin typeface="HY견고딕" pitchFamily="18" charset="-127"/>
                <a:ea typeface="HY견고딕" pitchFamily="18" charset="-127"/>
              </a:rPr>
              <a:t>ClG</a:t>
            </a:r>
            <a:endParaRPr lang="ko-KR" altLang="en-US" sz="2400" dirty="0">
              <a:latin typeface="HY견고딕" pitchFamily="18" charset="-127"/>
              <a:ea typeface="HY견고딕" pitchFamily="18" charset="-127"/>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29208" y="1275606"/>
            <a:ext cx="8147248" cy="3744416"/>
          </a:xfrm>
          <a:solidFill>
            <a:srgbClr val="00B0F0"/>
          </a:solidFill>
        </p:spPr>
        <p:txBody>
          <a:bodyPr rIns="1044000">
            <a:noAutofit/>
          </a:bodyPr>
          <a:lstStyle/>
          <a:p>
            <a:pPr marL="457200" indent="-457200" algn="l"/>
            <a:r>
              <a:rPr lang="en-US" altLang="ko-KR" sz="2400" dirty="0" smtClean="0">
                <a:latin typeface="HY견고딕" pitchFamily="18" charset="-127"/>
                <a:ea typeface="HY견고딕" pitchFamily="18" charset="-127"/>
              </a:rPr>
              <a:t>    </a:t>
            </a:r>
            <a:r>
              <a:rPr lang="en-US" altLang="ko-KR" sz="2000" dirty="0" smtClean="0">
                <a:latin typeface="HY견고딕" pitchFamily="18" charset="-127"/>
                <a:ea typeface="HY견고딕" pitchFamily="18" charset="-127"/>
              </a:rPr>
              <a:t>Rev.14:1~4 </a:t>
            </a:r>
            <a:r>
              <a:rPr lang="en-US" altLang="ko-KR" sz="2000" dirty="0">
                <a:latin typeface="HY견고딕" pitchFamily="18" charset="-127"/>
                <a:ea typeface="HY견고딕" pitchFamily="18" charset="-127"/>
              </a:rPr>
              <a:t>F</a:t>
            </a:r>
            <a:r>
              <a:rPr lang="en-US" altLang="ko-KR" sz="2000" dirty="0" smtClean="0">
                <a:latin typeface="HY견고딕" pitchFamily="18" charset="-127"/>
                <a:ea typeface="HY견고딕" pitchFamily="18" charset="-127"/>
              </a:rPr>
              <a:t>irst resurrection</a:t>
            </a:r>
            <a:r>
              <a:rPr lang="ko-KR" altLang="en-US" sz="2000" dirty="0" smtClean="0">
                <a:latin typeface="HY견고딕" pitchFamily="18" charset="-127"/>
                <a:ea typeface="HY견고딕" pitchFamily="18" charset="-127"/>
              </a:rPr>
              <a:t> </a:t>
            </a:r>
            <a:r>
              <a:rPr lang="en-US" altLang="ko-KR" sz="2000" dirty="0" smtClean="0">
                <a:latin typeface="HY견고딕" pitchFamily="18" charset="-127"/>
                <a:ea typeface="HY견고딕" pitchFamily="18" charset="-127"/>
              </a:rPr>
              <a:t>:</a:t>
            </a:r>
            <a:r>
              <a:rPr lang="en-US" altLang="ko-KR" sz="2000" dirty="0">
                <a:latin typeface="HY견고딕" pitchFamily="18" charset="-127"/>
                <a:ea typeface="HY견고딕" pitchFamily="18" charset="-127"/>
              </a:rPr>
              <a:t> </a:t>
            </a:r>
            <a:r>
              <a:rPr lang="en-US" altLang="ko-KR" sz="2000" dirty="0" smtClean="0">
                <a:latin typeface="HY견고딕" pitchFamily="18" charset="-127"/>
                <a:ea typeface="HY견고딕" pitchFamily="18" charset="-127"/>
              </a:rPr>
              <a:t/>
            </a:r>
            <a:br>
              <a:rPr lang="en-US" altLang="ko-KR" sz="2000" dirty="0" smtClean="0">
                <a:latin typeface="HY견고딕" pitchFamily="18" charset="-127"/>
                <a:ea typeface="HY견고딕" pitchFamily="18" charset="-127"/>
              </a:rPr>
            </a:br>
            <a:r>
              <a:rPr lang="en-US" altLang="ko-KR" sz="2000" dirty="0">
                <a:latin typeface="HY견고딕" pitchFamily="18" charset="-127"/>
                <a:ea typeface="HY견고딕" pitchFamily="18" charset="-127"/>
              </a:rPr>
              <a:t> </a:t>
            </a:r>
            <a:r>
              <a:rPr lang="en-US" altLang="ko-KR" sz="2000" dirty="0" smtClean="0">
                <a:latin typeface="HY견고딕" pitchFamily="18" charset="-127"/>
                <a:ea typeface="HY견고딕" pitchFamily="18" charset="-127"/>
              </a:rPr>
              <a:t>       36~40,000,000 couples</a:t>
            </a:r>
            <a:r>
              <a:rPr lang="ko-KR" altLang="en-US" sz="2000" dirty="0" smtClean="0">
                <a:latin typeface="HY견고딕" pitchFamily="18" charset="-127"/>
                <a:ea typeface="HY견고딕" pitchFamily="18" charset="-127"/>
              </a:rPr>
              <a:t> </a:t>
            </a:r>
            <a:r>
              <a:rPr lang="en-US" altLang="ko-KR" sz="2000" dirty="0" smtClean="0">
                <a:latin typeface="HY견고딕" pitchFamily="18" charset="-127"/>
                <a:ea typeface="HY견고딕" pitchFamily="18" charset="-127"/>
              </a:rPr>
              <a:t/>
            </a:r>
            <a:br>
              <a:rPr lang="en-US" altLang="ko-KR" sz="2000" dirty="0" smtClean="0">
                <a:latin typeface="HY견고딕" pitchFamily="18" charset="-127"/>
                <a:ea typeface="HY견고딕" pitchFamily="18" charset="-127"/>
              </a:rPr>
            </a:br>
            <a:r>
              <a:rPr lang="en-US" altLang="ko-KR" sz="2000" dirty="0" smtClean="0">
                <a:latin typeface="HY견고딕" pitchFamily="18" charset="-127"/>
                <a:ea typeface="HY견고딕" pitchFamily="18" charset="-127"/>
              </a:rPr>
              <a:t>Rev.19:9 </a:t>
            </a:r>
            <a:r>
              <a:rPr lang="en-US" altLang="ko-KR" sz="2000" dirty="0">
                <a:latin typeface="HY견고딕" pitchFamily="18" charset="-127"/>
                <a:ea typeface="HY견고딕" pitchFamily="18" charset="-127"/>
              </a:rPr>
              <a:t>M</a:t>
            </a:r>
            <a:r>
              <a:rPr lang="en-US" altLang="ko-KR" sz="2000" dirty="0" smtClean="0">
                <a:latin typeface="HY견고딕" pitchFamily="18" charset="-127"/>
                <a:ea typeface="HY견고딕" pitchFamily="18" charset="-127"/>
              </a:rPr>
              <a:t>arriage supper of the Lamb : </a:t>
            </a:r>
            <a:br>
              <a:rPr lang="en-US" altLang="ko-KR" sz="2000" dirty="0" smtClean="0">
                <a:latin typeface="HY견고딕" pitchFamily="18" charset="-127"/>
                <a:ea typeface="HY견고딕" pitchFamily="18" charset="-127"/>
              </a:rPr>
            </a:br>
            <a:r>
              <a:rPr lang="en-US" altLang="ko-KR" sz="2000" dirty="0">
                <a:latin typeface="HY견고딕" pitchFamily="18" charset="-127"/>
                <a:ea typeface="HY견고딕" pitchFamily="18" charset="-127"/>
              </a:rPr>
              <a:t> </a:t>
            </a:r>
            <a:r>
              <a:rPr lang="en-US" altLang="ko-KR" sz="2000" dirty="0" smtClean="0">
                <a:latin typeface="HY견고딕" pitchFamily="18" charset="-127"/>
                <a:ea typeface="HY견고딕" pitchFamily="18" charset="-127"/>
              </a:rPr>
              <a:t>       True </a:t>
            </a:r>
            <a:r>
              <a:rPr lang="en-US" altLang="ko-KR" sz="2000" dirty="0" err="1" smtClean="0">
                <a:latin typeface="HY견고딕" pitchFamily="18" charset="-127"/>
                <a:ea typeface="HY견고딕" pitchFamily="18" charset="-127"/>
              </a:rPr>
              <a:t>Parents’Holy</a:t>
            </a:r>
            <a:r>
              <a:rPr lang="en-US" altLang="ko-KR" sz="2000" dirty="0" smtClean="0">
                <a:latin typeface="HY견고딕" pitchFamily="18" charset="-127"/>
                <a:ea typeface="HY견고딕" pitchFamily="18" charset="-127"/>
              </a:rPr>
              <a:t> Wedding</a:t>
            </a:r>
            <a:r>
              <a:rPr lang="en-US" altLang="ko-KR" sz="2000" dirty="0">
                <a:latin typeface="HY견고딕" pitchFamily="18" charset="-127"/>
                <a:ea typeface="HY견고딕" pitchFamily="18" charset="-127"/>
              </a:rPr>
              <a:t/>
            </a:r>
            <a:br>
              <a:rPr lang="en-US" altLang="ko-KR" sz="2000" dirty="0">
                <a:latin typeface="HY견고딕" pitchFamily="18" charset="-127"/>
                <a:ea typeface="HY견고딕" pitchFamily="18" charset="-127"/>
              </a:rPr>
            </a:br>
            <a:r>
              <a:rPr lang="en-US" altLang="ko-KR" sz="2000" dirty="0" smtClean="0">
                <a:latin typeface="HY견고딕" pitchFamily="18" charset="-127"/>
                <a:ea typeface="HY견고딕" pitchFamily="18" charset="-127"/>
              </a:rPr>
              <a:t>Rev. 20:6 </a:t>
            </a:r>
            <a:br>
              <a:rPr lang="en-US" altLang="ko-KR" sz="2000" dirty="0" smtClean="0">
                <a:latin typeface="HY견고딕" pitchFamily="18" charset="-127"/>
                <a:ea typeface="HY견고딕" pitchFamily="18" charset="-127"/>
              </a:rPr>
            </a:br>
            <a:r>
              <a:rPr lang="en-US" altLang="ko-KR" sz="2000" dirty="0" smtClean="0">
                <a:latin typeface="HY견고딕" pitchFamily="18" charset="-127"/>
                <a:ea typeface="HY견고딕" pitchFamily="18" charset="-127"/>
              </a:rPr>
              <a:t>Rev. Sun </a:t>
            </a:r>
            <a:r>
              <a:rPr lang="en-US" altLang="ko-KR" sz="2000" dirty="0" err="1" smtClean="0">
                <a:latin typeface="HY견고딕" pitchFamily="18" charset="-127"/>
                <a:ea typeface="HY견고딕" pitchFamily="18" charset="-127"/>
              </a:rPr>
              <a:t>Myung</a:t>
            </a:r>
            <a:r>
              <a:rPr lang="en-US" altLang="ko-KR" sz="2000" dirty="0" smtClean="0">
                <a:latin typeface="HY견고딕" pitchFamily="18" charset="-127"/>
                <a:ea typeface="HY견고딕" pitchFamily="18" charset="-127"/>
              </a:rPr>
              <a:t> Moon who established the </a:t>
            </a:r>
            <a:r>
              <a:rPr lang="en-US" altLang="ko-KR" sz="2000" dirty="0" err="1" smtClean="0">
                <a:latin typeface="HY견고딕" pitchFamily="18" charset="-127"/>
                <a:ea typeface="HY견고딕" pitchFamily="18" charset="-127"/>
              </a:rPr>
              <a:t>millenium</a:t>
            </a:r>
            <a:r>
              <a:rPr lang="en-US" altLang="ko-KR" sz="2000" dirty="0">
                <a:latin typeface="HY견고딕" pitchFamily="18" charset="-127"/>
                <a:ea typeface="HY견고딕" pitchFamily="18" charset="-127"/>
              </a:rPr>
              <a:t> </a:t>
            </a:r>
            <a:r>
              <a:rPr lang="en-US" altLang="ko-KR" sz="2000" dirty="0" smtClean="0">
                <a:latin typeface="HY견고딕" pitchFamily="18" charset="-127"/>
                <a:ea typeface="HY견고딕" pitchFamily="18" charset="-127"/>
              </a:rPr>
              <a:t>as </a:t>
            </a:r>
            <a:r>
              <a:rPr lang="en-US" altLang="ko-KR" sz="2000" dirty="0" err="1" smtClean="0">
                <a:latin typeface="HY견고딕" pitchFamily="18" charset="-127"/>
                <a:ea typeface="HY견고딕" pitchFamily="18" charset="-127"/>
              </a:rPr>
              <a:t>Cheon</a:t>
            </a:r>
            <a:r>
              <a:rPr lang="en-US" altLang="ko-KR" sz="2000" dirty="0" smtClean="0">
                <a:latin typeface="HY견고딕" pitchFamily="18" charset="-127"/>
                <a:ea typeface="HY견고딕" pitchFamily="18" charset="-127"/>
              </a:rPr>
              <a:t> </a:t>
            </a:r>
            <a:r>
              <a:rPr lang="en-US" altLang="ko-KR" sz="2000" dirty="0">
                <a:latin typeface="HY견고딕" pitchFamily="18" charset="-127"/>
                <a:ea typeface="HY견고딕" pitchFamily="18" charset="-127"/>
              </a:rPr>
              <a:t>Il </a:t>
            </a:r>
            <a:r>
              <a:rPr lang="en-US" altLang="ko-KR" sz="2000" dirty="0" err="1" smtClean="0">
                <a:latin typeface="HY견고딕" pitchFamily="18" charset="-127"/>
                <a:ea typeface="HY견고딕" pitchFamily="18" charset="-127"/>
              </a:rPr>
              <a:t>Guk</a:t>
            </a:r>
            <a:r>
              <a:rPr lang="en-US" altLang="ko-KR" sz="2000" dirty="0" smtClean="0">
                <a:latin typeface="HY견고딕" pitchFamily="18" charset="-127"/>
                <a:ea typeface="HY견고딕" pitchFamily="18" charset="-127"/>
              </a:rPr>
              <a:t> is </a:t>
            </a:r>
            <a:r>
              <a:rPr lang="en-US" altLang="ko-KR" sz="2400" dirty="0" smtClean="0">
                <a:latin typeface="HY견고딕" pitchFamily="18" charset="-127"/>
                <a:ea typeface="HY견고딕" pitchFamily="18" charset="-127"/>
              </a:rPr>
              <a:t/>
            </a:r>
            <a:br>
              <a:rPr lang="en-US" altLang="ko-KR" sz="24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the returning Messiah,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the True Parents of Humankind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and</a:t>
            </a:r>
            <a:r>
              <a:rPr lang="en-US" altLang="ko-KR" sz="2800" dirty="0">
                <a:latin typeface="HY견고딕" pitchFamily="18" charset="-127"/>
                <a:ea typeface="HY견고딕" pitchFamily="18" charset="-127"/>
              </a:rPr>
              <a:t> </a:t>
            </a:r>
            <a:r>
              <a:rPr lang="en-US" altLang="ko-KR" sz="2800" dirty="0" smtClean="0">
                <a:latin typeface="HY견고딕" pitchFamily="18" charset="-127"/>
                <a:ea typeface="HY견고딕" pitchFamily="18" charset="-127"/>
              </a:rPr>
              <a:t>Cosmic King of Peace.</a:t>
            </a:r>
            <a:endParaRPr lang="ko-KR" altLang="en-US" sz="2800" dirty="0">
              <a:latin typeface="HY견고딕" pitchFamily="18" charset="-127"/>
              <a:ea typeface="HY견고딕" pitchFamily="18" charset="-127"/>
            </a:endParaRPr>
          </a:p>
        </p:txBody>
      </p:sp>
      <p:sp>
        <p:nvSpPr>
          <p:cNvPr id="3" name="제목 1"/>
          <p:cNvSpPr txBox="1">
            <a:spLocks/>
          </p:cNvSpPr>
          <p:nvPr/>
        </p:nvSpPr>
        <p:spPr>
          <a:xfrm>
            <a:off x="457200" y="165736"/>
            <a:ext cx="8229600" cy="1080120"/>
          </a:xfrm>
          <a:prstGeom prst="rect">
            <a:avLst/>
          </a:prstGeom>
          <a:solidFill>
            <a:schemeClr val="accent6">
              <a:lumMod val="20000"/>
              <a:lumOff val="80000"/>
            </a:schemeClr>
          </a:solidFill>
        </p:spPr>
        <p:txBody>
          <a:bodyPr vert="horz" lIns="91440" tIns="45720" rIns="91440" bIns="45720" rtlCol="0" anchor="ctr">
            <a:normAutofit fontScale="85000" lnSpcReduction="20000"/>
          </a:bodyPr>
          <a:lstStyle/>
          <a:p>
            <a:pPr lvl="0" algn="ctr">
              <a:spcBef>
                <a:spcPct val="0"/>
              </a:spcBef>
              <a:defRPr/>
            </a:pPr>
            <a:r>
              <a:rPr lang="en-US" altLang="ko-KR" sz="2400" dirty="0" smtClean="0">
                <a:latin typeface="HY견고딕" pitchFamily="18" charset="-127"/>
                <a:ea typeface="HY견고딕" pitchFamily="18" charset="-127"/>
              </a:rPr>
              <a:t>Rev</a:t>
            </a:r>
            <a:r>
              <a:rPr lang="en-US" altLang="ko-KR" sz="2400" dirty="0">
                <a:latin typeface="HY견고딕" pitchFamily="18" charset="-127"/>
                <a:ea typeface="HY견고딕" pitchFamily="18" charset="-127"/>
              </a:rPr>
              <a:t>. </a:t>
            </a:r>
            <a:r>
              <a:rPr lang="en-US" altLang="ko-KR" sz="2400" dirty="0" smtClean="0">
                <a:latin typeface="HY견고딕" pitchFamily="18" charset="-127"/>
                <a:ea typeface="HY견고딕" pitchFamily="18" charset="-127"/>
              </a:rPr>
              <a:t>Sun </a:t>
            </a:r>
            <a:r>
              <a:rPr lang="en-US" altLang="ko-KR" sz="2400" dirty="0" err="1" smtClean="0">
                <a:latin typeface="HY견고딕" pitchFamily="18" charset="-127"/>
                <a:ea typeface="HY견고딕" pitchFamily="18" charset="-127"/>
              </a:rPr>
              <a:t>Myung</a:t>
            </a:r>
            <a:r>
              <a:rPr lang="en-US" altLang="ko-KR" sz="2400" dirty="0" smtClean="0">
                <a:latin typeface="HY견고딕" pitchFamily="18" charset="-127"/>
                <a:ea typeface="HY견고딕" pitchFamily="18" charset="-127"/>
              </a:rPr>
              <a:t> Moon as </a:t>
            </a:r>
            <a:r>
              <a:rPr lang="en-US" altLang="ko-KR" sz="2400" dirty="0">
                <a:latin typeface="HY견고딕" pitchFamily="18" charset="-127"/>
                <a:ea typeface="HY견고딕" pitchFamily="18" charset="-127"/>
              </a:rPr>
              <a:t>the returning Messiah and the True Parents of humankind, he </a:t>
            </a:r>
            <a:r>
              <a:rPr lang="en-US" altLang="ko-KR" sz="2400" dirty="0" smtClean="0">
                <a:latin typeface="HY견고딕" pitchFamily="18" charset="-127"/>
                <a:ea typeface="HY견고딕" pitchFamily="18" charset="-127"/>
              </a:rPr>
              <a:t>completed </a:t>
            </a:r>
            <a:r>
              <a:rPr lang="en-US" altLang="ko-KR" sz="2400" dirty="0">
                <a:latin typeface="HY견고딕" pitchFamily="18" charset="-127"/>
                <a:ea typeface="HY견고딕" pitchFamily="18" charset="-127"/>
              </a:rPr>
              <a:t>the prophecy of the first resurrection, the marriage supper of the Lamb and the </a:t>
            </a:r>
            <a:r>
              <a:rPr lang="en-US" altLang="ko-KR" sz="2400" dirty="0" smtClean="0">
                <a:latin typeface="HY견고딕" pitchFamily="18" charset="-127"/>
                <a:ea typeface="HY견고딕" pitchFamily="18" charset="-127"/>
              </a:rPr>
              <a:t>millennium</a:t>
            </a:r>
            <a:endParaRPr kumimoji="0" lang="ko-KR" altLang="en-US" sz="2400" b="0" i="0" u="none" strike="noStrike" kern="1200" cap="none" spc="0" normalizeH="0" baseline="0" noProof="0" dirty="0">
              <a:ln>
                <a:noFill/>
              </a:ln>
              <a:solidFill>
                <a:schemeClr val="tx1"/>
              </a:solidFill>
              <a:effectLst/>
              <a:uLnTx/>
              <a:uFillTx/>
              <a:latin typeface="HY견고딕" pitchFamily="18" charset="-127"/>
              <a:ea typeface="HY견고딕" pitchFamily="18" charset="-127"/>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58436" name="Picture 4" descr="125"/>
          <p:cNvPicPr>
            <a:picLocks noChangeAspect="1" noChangeArrowheads="1"/>
          </p:cNvPicPr>
          <p:nvPr/>
        </p:nvPicPr>
        <p:blipFill rotWithShape="1">
          <a:blip r:embed="rId3" cstate="print"/>
          <a:srcRect b="16180"/>
          <a:stretch/>
        </p:blipFill>
        <p:spPr bwMode="auto">
          <a:xfrm flipH="1">
            <a:off x="0" y="1901427"/>
            <a:ext cx="9144000" cy="324207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직사각형 4"/>
          <p:cNvSpPr/>
          <p:nvPr/>
        </p:nvSpPr>
        <p:spPr>
          <a:xfrm>
            <a:off x="0" y="0"/>
            <a:ext cx="9144000" cy="8036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8437" name="Text Box 5"/>
          <p:cNvSpPr txBox="1">
            <a:spLocks noChangeArrowheads="1"/>
          </p:cNvSpPr>
          <p:nvPr/>
        </p:nvSpPr>
        <p:spPr bwMode="auto">
          <a:xfrm>
            <a:off x="0" y="-18"/>
            <a:ext cx="9144000" cy="2062103"/>
          </a:xfrm>
          <a:prstGeom prst="rect">
            <a:avLst/>
          </a:prstGeom>
          <a:solidFill>
            <a:schemeClr val="accent5">
              <a:lumMod val="20000"/>
              <a:lumOff val="80000"/>
            </a:schemeClr>
          </a:solidFill>
          <a:ln w="9525">
            <a:noFill/>
            <a:miter lim="800000"/>
            <a:headEnd/>
            <a:tailEnd/>
          </a:ln>
          <a:effectLst/>
        </p:spPr>
        <p:txBody>
          <a:bodyPr wrap="square">
            <a:spAutoFit/>
          </a:bodyPr>
          <a:lstStyle/>
          <a:p>
            <a:pPr marL="495300" indent="-495300" algn="ctr">
              <a:spcBef>
                <a:spcPct val="50000"/>
              </a:spcBef>
            </a:pPr>
            <a:r>
              <a:rPr lang="en-US" altLang="ko-KR" sz="2800" b="1" dirty="0" smtClean="0">
                <a:latin typeface="HY견고딕" pitchFamily="18" charset="-127"/>
                <a:ea typeface="HY견고딕" pitchFamily="18" charset="-127"/>
              </a:rPr>
              <a:t>Rev. Sun </a:t>
            </a:r>
            <a:r>
              <a:rPr lang="en-US" altLang="ko-KR" sz="2800" b="1" dirty="0" err="1" smtClean="0">
                <a:latin typeface="HY견고딕" pitchFamily="18" charset="-127"/>
                <a:ea typeface="HY견고딕" pitchFamily="18" charset="-127"/>
              </a:rPr>
              <a:t>Myung</a:t>
            </a:r>
            <a:r>
              <a:rPr lang="en-US" altLang="ko-KR" sz="2800" b="1" dirty="0" smtClean="0">
                <a:latin typeface="HY견고딕" pitchFamily="18" charset="-127"/>
                <a:ea typeface="HY견고딕" pitchFamily="18" charset="-127"/>
              </a:rPr>
              <a:t> Moon who receives the calling at Mt. </a:t>
            </a:r>
            <a:r>
              <a:rPr lang="en-US" altLang="ko-KR" sz="2800" b="1" dirty="0" err="1" smtClean="0">
                <a:latin typeface="HY견고딕" pitchFamily="18" charset="-127"/>
                <a:ea typeface="HY견고딕" pitchFamily="18" charset="-127"/>
              </a:rPr>
              <a:t>Myodu</a:t>
            </a:r>
            <a:r>
              <a:rPr lang="en-US" altLang="ko-KR" sz="2800" b="1" dirty="0" smtClean="0">
                <a:latin typeface="HY견고딕" pitchFamily="18" charset="-127"/>
                <a:ea typeface="HY견고딕" pitchFamily="18" charset="-127"/>
              </a:rPr>
              <a:t> </a:t>
            </a:r>
            <a:endParaRPr lang="ko-KR" altLang="en-US" sz="2800" b="1" dirty="0">
              <a:latin typeface="HY견고딕" pitchFamily="18" charset="-127"/>
              <a:ea typeface="HY견고딕" pitchFamily="18" charset="-127"/>
            </a:endParaRPr>
          </a:p>
          <a:p>
            <a:pPr marL="495300" indent="-495300" algn="ctr"/>
            <a:r>
              <a:rPr lang="ko-KR" altLang="en-US" b="1" dirty="0" smtClean="0">
                <a:latin typeface="HY견고딕" pitchFamily="18" charset="-127"/>
                <a:ea typeface="HY견고딕" pitchFamily="18" charset="-127"/>
              </a:rPr>
              <a:t>    </a:t>
            </a:r>
            <a:r>
              <a:rPr lang="en-US" altLang="ko-KR" dirty="0" smtClean="0">
                <a:solidFill>
                  <a:srgbClr val="FF0000"/>
                </a:solidFill>
                <a:latin typeface="HY견고딕" pitchFamily="18" charset="-127"/>
                <a:ea typeface="HY견고딕" pitchFamily="18" charset="-127"/>
              </a:rPr>
              <a:t>Jesus Christ appeared, calls him as the returning Messiah</a:t>
            </a:r>
            <a:r>
              <a:rPr lang="ko-KR" altLang="en-US" dirty="0">
                <a:solidFill>
                  <a:srgbClr val="FF0000"/>
                </a:solidFill>
                <a:latin typeface="HY견고딕" pitchFamily="18" charset="-127"/>
                <a:ea typeface="HY견고딕" pitchFamily="18" charset="-127"/>
              </a:rPr>
              <a:t> </a:t>
            </a:r>
            <a:endParaRPr lang="en-US" altLang="ko-KR" dirty="0" smtClean="0">
              <a:solidFill>
                <a:srgbClr val="FF0000"/>
              </a:solidFill>
              <a:latin typeface="HY견고딕" pitchFamily="18" charset="-127"/>
              <a:ea typeface="HY견고딕" pitchFamily="18" charset="-127"/>
            </a:endParaRPr>
          </a:p>
          <a:p>
            <a:pPr marL="495300" indent="-495300" algn="ctr"/>
            <a:r>
              <a:rPr lang="en-US" altLang="ko-KR" dirty="0" smtClean="0">
                <a:latin typeface="HY견고딕" pitchFamily="18" charset="-127"/>
                <a:ea typeface="HY견고딕" pitchFamily="18" charset="-127"/>
              </a:rPr>
              <a:t>(April 17, 1935, early morning of the Easter, at age16)</a:t>
            </a:r>
          </a:p>
          <a:p>
            <a:pPr marL="495300" indent="-495300"/>
            <a:r>
              <a:rPr lang="ko-KR" altLang="en-US" dirty="0" smtClean="0">
                <a:latin typeface="HY견고딕" pitchFamily="18" charset="-127"/>
                <a:ea typeface="HY견고딕" pitchFamily="18" charset="-127"/>
              </a:rPr>
              <a:t>    </a:t>
            </a:r>
            <a:r>
              <a:rPr lang="en-US" altLang="ko-KR" dirty="0" smtClean="0">
                <a:latin typeface="HY견고딕" pitchFamily="18" charset="-127"/>
                <a:ea typeface="HY견고딕" pitchFamily="18" charset="-127"/>
              </a:rPr>
              <a:t>Testimony of Abbot of Israel Monastery in </a:t>
            </a:r>
            <a:r>
              <a:rPr lang="en-US" altLang="ko-KR" dirty="0" err="1" smtClean="0">
                <a:latin typeface="HY견고딕" pitchFamily="18" charset="-127"/>
                <a:ea typeface="HY견고딕" pitchFamily="18" charset="-127"/>
              </a:rPr>
              <a:t>Paju</a:t>
            </a:r>
            <a:r>
              <a:rPr lang="en-US" altLang="ko-KR" dirty="0" smtClean="0">
                <a:latin typeface="HY견고딕" pitchFamily="18" charset="-127"/>
                <a:ea typeface="HY견고딕" pitchFamily="18" charset="-127"/>
              </a:rPr>
              <a:t>, Rev. Kim </a:t>
            </a:r>
            <a:r>
              <a:rPr lang="en-US" altLang="ko-KR" dirty="0" err="1" smtClean="0">
                <a:latin typeface="HY견고딕" pitchFamily="18" charset="-127"/>
                <a:ea typeface="HY견고딕" pitchFamily="18" charset="-127"/>
              </a:rPr>
              <a:t>Baek</a:t>
            </a:r>
            <a:r>
              <a:rPr lang="en-US" altLang="ko-KR" dirty="0" smtClean="0">
                <a:latin typeface="HY견고딕" pitchFamily="18" charset="-127"/>
                <a:ea typeface="HY견고딕" pitchFamily="18" charset="-127"/>
              </a:rPr>
              <a:t> Moon and woman believers (March 2, 1946</a:t>
            </a:r>
            <a:r>
              <a:rPr lang="en-US" altLang="ko-KR" dirty="0">
                <a:latin typeface="HY견고딕" pitchFamily="18" charset="-127"/>
                <a:ea typeface="HY견고딕" pitchFamily="18" charset="-127"/>
              </a:rPr>
              <a:t>, Easter </a:t>
            </a:r>
            <a:r>
              <a:rPr lang="en-US" altLang="ko-KR" dirty="0" smtClean="0">
                <a:latin typeface="HY견고딕" pitchFamily="18" charset="-127"/>
                <a:ea typeface="HY견고딕" pitchFamily="18" charset="-127"/>
              </a:rPr>
              <a:t>service, at age 27)</a:t>
            </a:r>
            <a:r>
              <a:rPr lang="ko-KR" altLang="en-US" dirty="0" smtClean="0">
                <a:latin typeface="HY견고딕" pitchFamily="18" charset="-127"/>
                <a:ea typeface="HY견고딕" pitchFamily="18" charset="-127"/>
              </a:rPr>
              <a:t> </a:t>
            </a:r>
            <a:endParaRPr lang="en-US" altLang="ko-KR" dirty="0">
              <a:latin typeface="HY견고딕" pitchFamily="18" charset="-127"/>
              <a:ea typeface="HY견고딕" pitchFamily="18" charset="-127"/>
            </a:endParaRPr>
          </a:p>
        </p:txBody>
      </p:sp>
    </p:spTree>
    <p:extLst>
      <p:ext uri="{BB962C8B-B14F-4D97-AF65-F5344CB8AC3E}">
        <p14:creationId xmlns:p14="http://schemas.microsoft.com/office/powerpoint/2010/main" val="770437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0" y="205979"/>
            <a:ext cx="9144000" cy="857250"/>
          </a:xfrm>
        </p:spPr>
        <p:txBody>
          <a:bodyPr>
            <a:noAutofit/>
          </a:bodyPr>
          <a:lstStyle/>
          <a:p>
            <a:r>
              <a:rPr lang="en-US" altLang="ko-KR" sz="3000" dirty="0" smtClean="0">
                <a:latin typeface="HY견고딕" pitchFamily="18" charset="-127"/>
                <a:ea typeface="HY견고딕" pitchFamily="18" charset="-127"/>
              </a:rPr>
              <a:t>Jesus Christ and Rev. Sun </a:t>
            </a:r>
            <a:r>
              <a:rPr lang="en-US" altLang="ko-KR" sz="3000" dirty="0" err="1" smtClean="0">
                <a:latin typeface="HY견고딕" pitchFamily="18" charset="-127"/>
                <a:ea typeface="HY견고딕" pitchFamily="18" charset="-127"/>
              </a:rPr>
              <a:t>Myung</a:t>
            </a:r>
            <a:r>
              <a:rPr lang="en-US" altLang="ko-KR" sz="3000" dirty="0" smtClean="0">
                <a:latin typeface="HY견고딕" pitchFamily="18" charset="-127"/>
                <a:ea typeface="HY견고딕" pitchFamily="18" charset="-127"/>
              </a:rPr>
              <a:t> Moon</a:t>
            </a:r>
            <a:r>
              <a:rPr lang="ko-KR" altLang="en-US" sz="3000" dirty="0">
                <a:latin typeface="HY견고딕" pitchFamily="18" charset="-127"/>
                <a:ea typeface="HY견고딕" pitchFamily="18" charset="-127"/>
              </a:rPr>
              <a:t> </a:t>
            </a:r>
            <a:r>
              <a:rPr lang="en-US" altLang="ko-KR" sz="3000" dirty="0" smtClean="0">
                <a:latin typeface="HY견고딕" pitchFamily="18" charset="-127"/>
                <a:ea typeface="HY견고딕" pitchFamily="18" charset="-127"/>
              </a:rPr>
              <a:t>seen from the parallels</a:t>
            </a:r>
            <a:endParaRPr lang="ko-KR" altLang="en-US" sz="3000" dirty="0">
              <a:latin typeface="HY견고딕" pitchFamily="18" charset="-127"/>
              <a:ea typeface="HY견고딕" pitchFamily="18" charset="-127"/>
            </a:endParaRPr>
          </a:p>
        </p:txBody>
      </p:sp>
      <p:sp>
        <p:nvSpPr>
          <p:cNvPr id="5" name="텍스트 개체 틀 4"/>
          <p:cNvSpPr>
            <a:spLocks noGrp="1"/>
          </p:cNvSpPr>
          <p:nvPr>
            <p:ph type="body" idx="1"/>
          </p:nvPr>
        </p:nvSpPr>
        <p:spPr>
          <a:xfrm>
            <a:off x="323528" y="1227832"/>
            <a:ext cx="4040188" cy="479822"/>
          </a:xfrm>
          <a:solidFill>
            <a:schemeClr val="accent1">
              <a:lumMod val="20000"/>
              <a:lumOff val="80000"/>
            </a:schemeClr>
          </a:solidFill>
        </p:spPr>
        <p:txBody>
          <a:bodyPr>
            <a:normAutofit fontScale="92500"/>
          </a:bodyPr>
          <a:lstStyle/>
          <a:p>
            <a:r>
              <a:rPr lang="ko-KR" altLang="en-US" b="0" dirty="0" smtClean="0">
                <a:latin typeface="HY견고딕" pitchFamily="18" charset="-127"/>
                <a:ea typeface="HY견고딕" pitchFamily="18" charset="-127"/>
              </a:rPr>
              <a:t>    </a:t>
            </a:r>
            <a:r>
              <a:rPr lang="en-US" altLang="ko-KR" b="0" dirty="0" smtClean="0">
                <a:latin typeface="HY견고딕" pitchFamily="18" charset="-127"/>
                <a:ea typeface="HY견고딕" pitchFamily="18" charset="-127"/>
              </a:rPr>
              <a:t>Jesus, the Son of God</a:t>
            </a:r>
            <a:endParaRPr lang="ko-KR" altLang="en-US" b="0" dirty="0">
              <a:latin typeface="HY견고딕" pitchFamily="18" charset="-127"/>
              <a:ea typeface="HY견고딕" pitchFamily="18" charset="-127"/>
            </a:endParaRPr>
          </a:p>
        </p:txBody>
      </p:sp>
      <p:sp>
        <p:nvSpPr>
          <p:cNvPr id="6" name="내용 개체 틀 5"/>
          <p:cNvSpPr>
            <a:spLocks noGrp="1"/>
          </p:cNvSpPr>
          <p:nvPr>
            <p:ph sz="half" idx="2"/>
          </p:nvPr>
        </p:nvSpPr>
        <p:spPr>
          <a:xfrm>
            <a:off x="323528" y="1840532"/>
            <a:ext cx="4040188" cy="2891458"/>
          </a:xfrm>
          <a:solidFill>
            <a:schemeClr val="accent1">
              <a:lumMod val="20000"/>
              <a:lumOff val="80000"/>
            </a:schemeClr>
          </a:solidFill>
        </p:spPr>
        <p:txBody>
          <a:bodyPr>
            <a:normAutofit fontScale="85000" lnSpcReduction="10000"/>
          </a:bodyPr>
          <a:lstStyle/>
          <a:p>
            <a:r>
              <a:rPr lang="en-US" altLang="ko-KR" dirty="0" smtClean="0">
                <a:latin typeface="HY견고딕" pitchFamily="18" charset="-127"/>
                <a:ea typeface="HY견고딕" pitchFamily="18" charset="-127"/>
              </a:rPr>
              <a:t>Testimony of John the Baptist</a:t>
            </a:r>
          </a:p>
          <a:p>
            <a:r>
              <a:rPr lang="en-US" altLang="ko-KR" dirty="0" smtClean="0">
                <a:latin typeface="HY견고딕" pitchFamily="18" charset="-127"/>
                <a:ea typeface="HY견고딕" pitchFamily="18" charset="-127"/>
              </a:rPr>
              <a:t>3 years of Public Life</a:t>
            </a:r>
          </a:p>
          <a:p>
            <a:r>
              <a:rPr lang="en-US" altLang="ko-KR" b="1" dirty="0" smtClean="0">
                <a:solidFill>
                  <a:srgbClr val="FF0000"/>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rPr>
              <a:t>Peter’s confession of faith</a:t>
            </a:r>
          </a:p>
          <a:p>
            <a:r>
              <a:rPr lang="en-US" altLang="ko-KR" dirty="0" smtClean="0">
                <a:latin typeface="HY견고딕" pitchFamily="18" charset="-127"/>
                <a:ea typeface="HY견고딕" pitchFamily="18" charset="-127"/>
              </a:rPr>
              <a:t>Jesus' Cross</a:t>
            </a:r>
          </a:p>
          <a:p>
            <a:r>
              <a:rPr lang="en-US" altLang="ko-KR" dirty="0" smtClean="0">
                <a:latin typeface="HY견고딕" pitchFamily="18" charset="-127"/>
                <a:ea typeface="HY견고딕" pitchFamily="18" charset="-127"/>
              </a:rPr>
              <a:t>Resurrection of Jesus Christ</a:t>
            </a:r>
          </a:p>
          <a:p>
            <a:r>
              <a:rPr lang="en-US" altLang="ko-KR" dirty="0" smtClean="0">
                <a:latin typeface="HY견고딕" pitchFamily="18" charset="-127"/>
                <a:ea typeface="HY견고딕" pitchFamily="18" charset="-127"/>
              </a:rPr>
              <a:t>Works of the Holy Spirit</a:t>
            </a:r>
            <a:r>
              <a:rPr lang="ko-KR" altLang="en-US" dirty="0">
                <a:latin typeface="HY견고딕" pitchFamily="18" charset="-127"/>
                <a:ea typeface="HY견고딕" pitchFamily="18" charset="-127"/>
              </a:rPr>
              <a:t> </a:t>
            </a:r>
            <a:r>
              <a:rPr lang="en-US" altLang="ko-KR" dirty="0" smtClean="0">
                <a:latin typeface="HY견고딕" pitchFamily="18" charset="-127"/>
                <a:ea typeface="HY견고딕" pitchFamily="18" charset="-127"/>
              </a:rPr>
              <a:t>after Pentecost</a:t>
            </a:r>
            <a:endParaRPr lang="ko-KR" altLang="en-US" dirty="0">
              <a:latin typeface="HY견고딕" pitchFamily="18" charset="-127"/>
              <a:ea typeface="HY견고딕" pitchFamily="18" charset="-127"/>
            </a:endParaRPr>
          </a:p>
        </p:txBody>
      </p:sp>
      <p:sp>
        <p:nvSpPr>
          <p:cNvPr id="7" name="텍스트 개체 틀 6"/>
          <p:cNvSpPr>
            <a:spLocks noGrp="1"/>
          </p:cNvSpPr>
          <p:nvPr>
            <p:ph type="body" sz="quarter" idx="3"/>
          </p:nvPr>
        </p:nvSpPr>
        <p:spPr>
          <a:xfrm>
            <a:off x="4572000" y="1227832"/>
            <a:ext cx="4320480" cy="479822"/>
          </a:xfrm>
          <a:solidFill>
            <a:schemeClr val="accent1">
              <a:lumMod val="20000"/>
              <a:lumOff val="80000"/>
            </a:schemeClr>
          </a:solidFill>
        </p:spPr>
        <p:txBody>
          <a:bodyPr>
            <a:normAutofit fontScale="55000" lnSpcReduction="20000"/>
          </a:bodyPr>
          <a:lstStyle/>
          <a:p>
            <a:pPr algn="ctr"/>
            <a:r>
              <a:rPr lang="en-US" altLang="ko-KR" b="0" dirty="0" smtClean="0">
                <a:latin typeface="HY견고딕" pitchFamily="18" charset="-127"/>
                <a:ea typeface="HY견고딕" pitchFamily="18" charset="-127"/>
              </a:rPr>
              <a:t>Rev. Sun </a:t>
            </a:r>
            <a:r>
              <a:rPr lang="en-US" altLang="ko-KR" b="0" dirty="0" err="1" smtClean="0">
                <a:latin typeface="HY견고딕" pitchFamily="18" charset="-127"/>
                <a:ea typeface="HY견고딕" pitchFamily="18" charset="-127"/>
              </a:rPr>
              <a:t>Myung</a:t>
            </a:r>
            <a:r>
              <a:rPr lang="en-US" altLang="ko-KR" b="0" dirty="0" smtClean="0">
                <a:latin typeface="HY견고딕" pitchFamily="18" charset="-127"/>
                <a:ea typeface="HY견고딕" pitchFamily="18" charset="-127"/>
              </a:rPr>
              <a:t> Moon</a:t>
            </a:r>
          </a:p>
          <a:p>
            <a:pPr algn="ctr"/>
            <a:r>
              <a:rPr lang="en-US" altLang="ko-KR" b="0" dirty="0" smtClean="0">
                <a:latin typeface="HY견고딕" pitchFamily="18" charset="-127"/>
                <a:ea typeface="HY견고딕" pitchFamily="18" charset="-127"/>
              </a:rPr>
              <a:t>True Parents of Heaven, Earth and Humankind</a:t>
            </a:r>
            <a:endParaRPr lang="ko-KR" altLang="en-US" b="0" dirty="0">
              <a:latin typeface="HY견고딕" pitchFamily="18" charset="-127"/>
              <a:ea typeface="HY견고딕" pitchFamily="18" charset="-127"/>
            </a:endParaRPr>
          </a:p>
        </p:txBody>
      </p:sp>
      <p:sp>
        <p:nvSpPr>
          <p:cNvPr id="8" name="내용 개체 틀 7"/>
          <p:cNvSpPr>
            <a:spLocks noGrp="1"/>
          </p:cNvSpPr>
          <p:nvPr>
            <p:ph sz="quarter" idx="4"/>
          </p:nvPr>
        </p:nvSpPr>
        <p:spPr>
          <a:xfrm>
            <a:off x="4499992" y="1840532"/>
            <a:ext cx="4392488" cy="2891458"/>
          </a:xfrm>
          <a:solidFill>
            <a:schemeClr val="accent1">
              <a:lumMod val="20000"/>
              <a:lumOff val="80000"/>
            </a:schemeClr>
          </a:solidFill>
        </p:spPr>
        <p:txBody>
          <a:bodyPr>
            <a:normAutofit fontScale="70000" lnSpcReduction="20000"/>
          </a:bodyPr>
          <a:lstStyle/>
          <a:p>
            <a:r>
              <a:rPr lang="en-US" altLang="ko-KR" dirty="0" smtClean="0">
                <a:latin typeface="HY견고딕" pitchFamily="18" charset="-127"/>
                <a:ea typeface="HY견고딕" pitchFamily="18" charset="-127"/>
              </a:rPr>
              <a:t>Testimony of the abbot of Israel Monastery </a:t>
            </a:r>
          </a:p>
          <a:p>
            <a:r>
              <a:rPr lang="en-US" altLang="ko-KR" dirty="0" smtClean="0">
                <a:latin typeface="HY견고딕" pitchFamily="18" charset="-127"/>
                <a:ea typeface="HY견고딕" pitchFamily="18" charset="-127"/>
              </a:rPr>
              <a:t>Messiah, True Parents, Peace King</a:t>
            </a:r>
          </a:p>
          <a:p>
            <a:r>
              <a:rPr lang="en-US" altLang="ko-KR"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Our confession of faith</a:t>
            </a:r>
          </a:p>
          <a:p>
            <a:r>
              <a:rPr lang="en-US" altLang="ko-KR" dirty="0" err="1" smtClean="0">
                <a:latin typeface="HY견고딕" pitchFamily="18" charset="-127"/>
                <a:ea typeface="HY견고딕" pitchFamily="18" charset="-127"/>
              </a:rPr>
              <a:t>Seonghwa</a:t>
            </a:r>
            <a:r>
              <a:rPr lang="en-US" altLang="ko-KR" dirty="0" smtClean="0">
                <a:latin typeface="HY견고딕" pitchFamily="18" charset="-127"/>
                <a:ea typeface="HY견고딕" pitchFamily="18" charset="-127"/>
              </a:rPr>
              <a:t> of Rev. Moon</a:t>
            </a:r>
          </a:p>
          <a:p>
            <a:r>
              <a:rPr lang="en-US" altLang="ko-KR" dirty="0" smtClean="0">
                <a:latin typeface="HY견고딕" pitchFamily="18" charset="-127"/>
                <a:ea typeface="HY견고딕" pitchFamily="18" charset="-127"/>
              </a:rPr>
              <a:t>Birth of the Emperor of Truth, Holiness, Virtue  </a:t>
            </a:r>
          </a:p>
          <a:p>
            <a:r>
              <a:rPr lang="en-US" altLang="ko-KR" dirty="0" smtClean="0">
                <a:latin typeface="HY견고딕" pitchFamily="18" charset="-127"/>
                <a:ea typeface="HY견고딕" pitchFamily="18" charset="-127"/>
              </a:rPr>
              <a:t>Works of the Emperor of Truth, Holiness, Virtue after Foundation Day</a:t>
            </a:r>
            <a:endParaRPr lang="ko-KR" altLang="en-US" dirty="0">
              <a:latin typeface="HY견고딕" pitchFamily="18" charset="-127"/>
              <a:ea typeface="HY견고딕" pitchFamily="18" charset="-12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a:xfrm>
            <a:off x="457200" y="205978"/>
            <a:ext cx="8229600" cy="4670028"/>
          </a:xfrm>
          <a:solidFill>
            <a:schemeClr val="accent1">
              <a:lumMod val="20000"/>
              <a:lumOff val="80000"/>
            </a:schemeClr>
          </a:solidFill>
        </p:spPr>
        <p:txBody>
          <a:bodyPr>
            <a:normAutofit/>
          </a:bodyPr>
          <a:lstStyle/>
          <a:p>
            <a:r>
              <a:rPr lang="en-US" altLang="ko-KR" sz="2800" dirty="0" smtClean="0">
                <a:latin typeface="HY견고딕" pitchFamily="18" charset="-127"/>
                <a:ea typeface="HY견고딕" pitchFamily="18" charset="-127"/>
              </a:rPr>
              <a:t>If Rev. Sun </a:t>
            </a:r>
            <a:r>
              <a:rPr lang="en-US" altLang="ko-KR" sz="2800" dirty="0" err="1" smtClean="0">
                <a:latin typeface="HY견고딕" pitchFamily="18" charset="-127"/>
                <a:ea typeface="HY견고딕" pitchFamily="18" charset="-127"/>
              </a:rPr>
              <a:t>Myung</a:t>
            </a:r>
            <a:r>
              <a:rPr lang="en-US" altLang="ko-KR" sz="2800" dirty="0" smtClean="0">
                <a:latin typeface="HY견고딕" pitchFamily="18" charset="-127"/>
                <a:ea typeface="HY견고딕" pitchFamily="18" charset="-127"/>
              </a:rPr>
              <a:t> Moon is the returning Messiah, he completed the prophecy of the Bible in Matthew 5:9</a:t>
            </a:r>
            <a:r>
              <a:rPr lang="en-US" altLang="ko-KR" sz="3200" dirty="0" smtClean="0">
                <a:latin typeface="HY견고딕" pitchFamily="18" charset="-127"/>
                <a:ea typeface="HY견고딕" pitchFamily="18" charset="-127"/>
              </a:rPr>
              <a:t/>
            </a:r>
            <a:br>
              <a:rPr lang="en-US" altLang="ko-KR" sz="3200" dirty="0" smtClean="0">
                <a:latin typeface="HY견고딕" pitchFamily="18" charset="-127"/>
                <a:ea typeface="HY견고딕" pitchFamily="18" charset="-127"/>
              </a:rPr>
            </a:br>
            <a:r>
              <a:rPr lang="en-US" altLang="ko-KR" sz="3200" dirty="0" smtClean="0">
                <a:latin typeface="HY견고딕" pitchFamily="18" charset="-127"/>
                <a:ea typeface="HY견고딕" pitchFamily="18" charset="-127"/>
              </a:rPr>
              <a:t>“Blessed are the peacemakers, </a:t>
            </a:r>
            <a:br>
              <a:rPr lang="en-US" altLang="ko-KR" sz="3200" dirty="0" smtClean="0">
                <a:latin typeface="HY견고딕" pitchFamily="18" charset="-127"/>
                <a:ea typeface="HY견고딕" pitchFamily="18" charset="-127"/>
              </a:rPr>
            </a:br>
            <a:r>
              <a:rPr lang="en-US" altLang="ko-KR" sz="3200" dirty="0" smtClean="0">
                <a:latin typeface="HY견고딕" pitchFamily="18" charset="-127"/>
                <a:ea typeface="HY견고딕" pitchFamily="18" charset="-127"/>
              </a:rPr>
              <a:t>for they shall be called </a:t>
            </a:r>
            <a:r>
              <a:rPr lang="en-US" altLang="ko-KR" sz="3200" dirty="0" smtClean="0">
                <a:solidFill>
                  <a:srgbClr val="FF0000"/>
                </a:solidFill>
                <a:latin typeface="HY견고딕" pitchFamily="18" charset="-127"/>
                <a:ea typeface="HY견고딕" pitchFamily="18" charset="-127"/>
              </a:rPr>
              <a:t>son of God</a:t>
            </a:r>
            <a:r>
              <a:rPr lang="en-US" altLang="ko-KR" sz="3200" dirty="0" smtClean="0">
                <a:latin typeface="HY견고딕" pitchFamily="18" charset="-127"/>
                <a:ea typeface="HY견고딕" pitchFamily="18" charset="-127"/>
              </a:rPr>
              <a:t>.” </a:t>
            </a:r>
            <a:endParaRPr lang="ko-KR" altLang="en-US" sz="3200" dirty="0">
              <a:latin typeface="HY견고딕" pitchFamily="18" charset="-127"/>
              <a:ea typeface="HY견고딕" pitchFamily="18" charset="-12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0"/>
            <a:ext cx="9144000" cy="12035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r>
              <a:rPr lang="en-US" altLang="ko-KR" sz="2400" dirty="0" smtClean="0">
                <a:solidFill>
                  <a:schemeClr val="bg1"/>
                </a:solidFill>
                <a:latin typeface="HY견고딕" pitchFamily="18" charset="-127"/>
                <a:ea typeface="HY견고딕" pitchFamily="18" charset="-127"/>
              </a:rPr>
              <a:t>Changed the battle between democracy and communism into reconciliation and peace centering on the Heavenly Parent</a:t>
            </a:r>
          </a:p>
        </p:txBody>
      </p:sp>
      <p:graphicFrame>
        <p:nvGraphicFramePr>
          <p:cNvPr id="2" name="개체 1"/>
          <p:cNvGraphicFramePr>
            <a:graphicFrameLocks noChangeAspect="1"/>
          </p:cNvGraphicFramePr>
          <p:nvPr>
            <p:extLst>
              <p:ext uri="{D42A27DB-BD31-4B8C-83A1-F6EECF244321}">
                <p14:modId xmlns:p14="http://schemas.microsoft.com/office/powerpoint/2010/main" val="1165657718"/>
              </p:ext>
            </p:extLst>
          </p:nvPr>
        </p:nvGraphicFramePr>
        <p:xfrm>
          <a:off x="3779912" y="1297382"/>
          <a:ext cx="5278615" cy="2808312"/>
        </p:xfrm>
        <a:graphic>
          <a:graphicData uri="http://schemas.openxmlformats.org/presentationml/2006/ole">
            <mc:AlternateContent xmlns:mc="http://schemas.openxmlformats.org/markup-compatibility/2006">
              <mc:Choice xmlns:v="urn:schemas-microsoft-com:vml" Requires="v">
                <p:oleObj spid="_x0000_s56358" name="클립" r:id="rId4" imgW="4933756" imgH="3343366" progId="">
                  <p:embed/>
                </p:oleObj>
              </mc:Choice>
              <mc:Fallback>
                <p:oleObj name="클립" r:id="rId4" imgW="4933756" imgH="334336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297382"/>
                        <a:ext cx="5278615" cy="280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3" descr="김일성1 copy"/>
          <p:cNvPicPr>
            <a:picLocks noChangeAspect="1" noChangeArrowheads="1"/>
          </p:cNvPicPr>
          <p:nvPr/>
        </p:nvPicPr>
        <p:blipFill>
          <a:blip r:embed="rId6" cstate="print"/>
          <a:srcRect/>
          <a:stretch>
            <a:fillRect/>
          </a:stretch>
        </p:blipFill>
        <p:spPr bwMode="auto">
          <a:xfrm>
            <a:off x="251520" y="1280649"/>
            <a:ext cx="3395737" cy="3846909"/>
          </a:xfrm>
          <a:prstGeom prst="rect">
            <a:avLst/>
          </a:prstGeom>
          <a:noFill/>
          <a:ln w="12700">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descr="20031222_이스라엘 평화대행진-5.jpg"/>
          <p:cNvPicPr>
            <a:picLocks noChangeAspect="1"/>
          </p:cNvPicPr>
          <p:nvPr/>
        </p:nvPicPr>
        <p:blipFill>
          <a:blip r:embed="rId3" cstate="screen"/>
          <a:stretch>
            <a:fillRect/>
          </a:stretch>
        </p:blipFill>
        <p:spPr>
          <a:xfrm>
            <a:off x="0" y="1419622"/>
            <a:ext cx="9130352" cy="3723878"/>
          </a:xfrm>
          <a:prstGeom prst="rect">
            <a:avLst/>
          </a:prstGeom>
        </p:spPr>
      </p:pic>
      <p:sp>
        <p:nvSpPr>
          <p:cNvPr id="3" name="직사각형 2"/>
          <p:cNvSpPr/>
          <p:nvPr/>
        </p:nvSpPr>
        <p:spPr>
          <a:xfrm>
            <a:off x="0" y="0"/>
            <a:ext cx="9144000" cy="13476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모서리가 둥근 직사각형 3"/>
          <p:cNvSpPr/>
          <p:nvPr/>
        </p:nvSpPr>
        <p:spPr>
          <a:xfrm>
            <a:off x="142844" y="160718"/>
            <a:ext cx="8786874" cy="1114888"/>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r>
              <a:rPr lang="en-US" altLang="ko-KR" sz="2800" b="1" dirty="0" smtClean="0">
                <a:solidFill>
                  <a:schemeClr val="bg1"/>
                </a:solidFill>
                <a:latin typeface="+mj-lt"/>
                <a:ea typeface="HY헤드라인M" pitchFamily="18" charset="-127"/>
              </a:rPr>
              <a:t>Transformed the conflict among religions</a:t>
            </a:r>
            <a:r>
              <a:rPr lang="ko-KR" altLang="en-US" sz="2800" b="1" dirty="0">
                <a:solidFill>
                  <a:schemeClr val="bg1"/>
                </a:solidFill>
                <a:latin typeface="+mj-lt"/>
                <a:ea typeface="HY헤드라인M" pitchFamily="18" charset="-127"/>
              </a:rPr>
              <a:t> </a:t>
            </a:r>
            <a:r>
              <a:rPr lang="en-US" altLang="ko-KR" sz="2800" b="1" dirty="0" smtClean="0">
                <a:solidFill>
                  <a:schemeClr val="bg1"/>
                </a:solidFill>
                <a:latin typeface="+mj-lt"/>
                <a:ea typeface="HY헤드라인M" pitchFamily="18" charset="-127"/>
              </a:rPr>
              <a:t>into reconciliation and peace centering on </a:t>
            </a:r>
          </a:p>
          <a:p>
            <a:pPr marL="514350" indent="-514350" algn="ctr"/>
            <a:r>
              <a:rPr lang="en-US" altLang="ko-KR" sz="2800" b="1" dirty="0" smtClean="0">
                <a:solidFill>
                  <a:schemeClr val="bg1"/>
                </a:solidFill>
                <a:latin typeface="+mj-lt"/>
                <a:ea typeface="HY헤드라인M" pitchFamily="18" charset="-127"/>
              </a:rPr>
              <a:t>the Heavenly Parent</a:t>
            </a:r>
            <a:r>
              <a:rPr lang="ko-KR" altLang="en-US" sz="2800" b="1" dirty="0" smtClean="0">
                <a:solidFill>
                  <a:schemeClr val="bg1"/>
                </a:solidFill>
                <a:latin typeface="+mj-lt"/>
                <a:ea typeface="HY헤드라인M" pitchFamily="18" charset="-127"/>
              </a:rPr>
              <a:t> </a:t>
            </a:r>
            <a:endParaRPr lang="en-US" altLang="ko-KR" sz="2800" b="1" dirty="0" smtClean="0">
              <a:solidFill>
                <a:schemeClr val="bg1"/>
              </a:solidFill>
              <a:latin typeface="+mj-lt"/>
              <a:ea typeface="HY헤드라인M" pitchFamily="18" charset="-127"/>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13476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그림 10" descr="2004092-25_이스라엘평화대행진-4.jpg"/>
          <p:cNvPicPr>
            <a:picLocks noChangeAspect="1"/>
          </p:cNvPicPr>
          <p:nvPr/>
        </p:nvPicPr>
        <p:blipFill>
          <a:blip r:embed="rId3" cstate="print"/>
          <a:stretch>
            <a:fillRect/>
          </a:stretch>
        </p:blipFill>
        <p:spPr>
          <a:xfrm>
            <a:off x="1" y="1347614"/>
            <a:ext cx="9143999" cy="3781186"/>
          </a:xfrm>
          <a:prstGeom prst="rect">
            <a:avLst/>
          </a:prstGeom>
        </p:spPr>
      </p:pic>
      <p:sp>
        <p:nvSpPr>
          <p:cNvPr id="5" name="모서리가 둥근 직사각형 4"/>
          <p:cNvSpPr/>
          <p:nvPr/>
        </p:nvSpPr>
        <p:spPr>
          <a:xfrm>
            <a:off x="142844" y="160718"/>
            <a:ext cx="8786874" cy="1114888"/>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r>
              <a:rPr lang="ko-KR" altLang="en-US" sz="3200" dirty="0" smtClean="0">
                <a:solidFill>
                  <a:schemeClr val="bg1"/>
                </a:solidFill>
                <a:latin typeface="HY견고딕" pitchFamily="18" charset="-127"/>
                <a:ea typeface="HY견고딕" pitchFamily="18" charset="-127"/>
              </a:rPr>
              <a:t>   </a:t>
            </a:r>
            <a:r>
              <a:rPr lang="en-US" altLang="ko-KR" sz="2000" dirty="0" smtClean="0">
                <a:solidFill>
                  <a:schemeClr val="bg1"/>
                </a:solidFill>
                <a:latin typeface="HY견고딕" pitchFamily="18" charset="-127"/>
                <a:ea typeface="HY견고딕" pitchFamily="18" charset="-127"/>
              </a:rPr>
              <a:t>Changed the confrontation and conflicts among races and ethnic</a:t>
            </a:r>
            <a:r>
              <a:rPr lang="ko-KR" altLang="en-US" sz="2000" dirty="0" smtClean="0">
                <a:solidFill>
                  <a:schemeClr val="bg1"/>
                </a:solidFill>
                <a:latin typeface="HY견고딕" pitchFamily="18" charset="-127"/>
                <a:ea typeface="HY견고딕" pitchFamily="18" charset="-127"/>
              </a:rPr>
              <a:t> </a:t>
            </a:r>
            <a:r>
              <a:rPr lang="en-US" altLang="ko-KR" sz="2000" dirty="0" smtClean="0">
                <a:solidFill>
                  <a:schemeClr val="bg1"/>
                </a:solidFill>
                <a:latin typeface="HY견고딕" pitchFamily="18" charset="-127"/>
                <a:ea typeface="HY견고딕" pitchFamily="18" charset="-127"/>
              </a:rPr>
              <a:t>groups into the Cross-Cultural Marriage Blessing centering on the Heavenly Parent </a:t>
            </a:r>
          </a:p>
        </p:txBody>
      </p:sp>
      <p:pic>
        <p:nvPicPr>
          <p:cNvPr id="51202" name="Picture 2" descr="\\cc-file\photo\JPG_Small\Day\2013\2013_02\2013_02_17\_D032305.jpg"/>
          <p:cNvPicPr>
            <a:picLocks noChangeAspect="1" noChangeArrowheads="1"/>
          </p:cNvPicPr>
          <p:nvPr/>
        </p:nvPicPr>
        <p:blipFill>
          <a:blip r:embed="rId4" cstate="print"/>
          <a:srcRect b="27880"/>
          <a:stretch>
            <a:fillRect/>
          </a:stretch>
        </p:blipFill>
        <p:spPr bwMode="auto">
          <a:xfrm>
            <a:off x="0" y="1347614"/>
            <a:ext cx="9144000" cy="381642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a:xfrm>
            <a:off x="323528" y="3158307"/>
            <a:ext cx="8229600" cy="1861715"/>
          </a:xfrm>
          <a:solidFill>
            <a:srgbClr val="00B0F0"/>
          </a:solidFill>
        </p:spPr>
        <p:txBody>
          <a:bodyPr>
            <a:normAutofit fontScale="90000"/>
          </a:bodyPr>
          <a:lstStyle/>
          <a:p>
            <a:r>
              <a:rPr lang="en-US" altLang="ko-KR" sz="3200" dirty="0" smtClean="0">
                <a:latin typeface="HY견고딕" pitchFamily="18" charset="-127"/>
                <a:ea typeface="HY견고딕" pitchFamily="18" charset="-127"/>
              </a:rPr>
              <a:t/>
            </a:r>
            <a:br>
              <a:rPr lang="en-US" altLang="ko-KR" sz="3200" dirty="0" smtClean="0">
                <a:latin typeface="HY견고딕" pitchFamily="18" charset="-127"/>
                <a:ea typeface="HY견고딕" pitchFamily="18" charset="-127"/>
              </a:rPr>
            </a:br>
            <a:r>
              <a:rPr lang="en-US" altLang="ko-KR" sz="3200" dirty="0" smtClean="0">
                <a:latin typeface="HY견고딕" pitchFamily="18" charset="-127"/>
                <a:ea typeface="HY견고딕" pitchFamily="18" charset="-127"/>
              </a:rPr>
              <a:t>Matthew 5:9 Blessed </a:t>
            </a:r>
            <a:r>
              <a:rPr lang="en-US" altLang="ko-KR" sz="3200" dirty="0">
                <a:latin typeface="HY견고딕" pitchFamily="18" charset="-127"/>
                <a:ea typeface="HY견고딕" pitchFamily="18" charset="-127"/>
              </a:rPr>
              <a:t>are the peacemakers, for they shall be called </a:t>
            </a:r>
            <a:r>
              <a:rPr lang="en-US" altLang="ko-KR" sz="3200" dirty="0">
                <a:solidFill>
                  <a:srgbClr val="FF0000"/>
                </a:solidFill>
                <a:latin typeface="HY견고딕" pitchFamily="18" charset="-127"/>
                <a:ea typeface="HY견고딕" pitchFamily="18" charset="-127"/>
              </a:rPr>
              <a:t>son of God</a:t>
            </a:r>
            <a:r>
              <a:rPr lang="en-US" altLang="ko-KR" sz="3200" dirty="0">
                <a:latin typeface="HY견고딕" pitchFamily="18" charset="-127"/>
                <a:ea typeface="HY견고딕" pitchFamily="18" charset="-127"/>
              </a:rPr>
              <a:t>. </a:t>
            </a:r>
            <a:r>
              <a:rPr lang="en-US" altLang="ko-KR" sz="3200" dirty="0" smtClean="0">
                <a:latin typeface="HY견고딕" pitchFamily="18" charset="-127"/>
                <a:ea typeface="HY견고딕" pitchFamily="18" charset="-127"/>
              </a:rPr>
              <a:t>Matthew 5:9</a:t>
            </a:r>
            <a:r>
              <a:rPr lang="ko-KR" altLang="en-US" sz="2800" dirty="0"/>
              <a:t/>
            </a:r>
            <a:br>
              <a:rPr lang="ko-KR" altLang="en-US" sz="2800" dirty="0"/>
            </a:br>
            <a:r>
              <a:rPr lang="en-US" altLang="ko-KR" sz="3200" dirty="0" smtClean="0">
                <a:latin typeface="HY견고딕" pitchFamily="18" charset="-127"/>
                <a:ea typeface="HY견고딕" pitchFamily="18" charset="-127"/>
              </a:rPr>
              <a:t/>
            </a:r>
            <a:br>
              <a:rPr lang="en-US" altLang="ko-KR" sz="3200" dirty="0" smtClean="0">
                <a:latin typeface="HY견고딕" pitchFamily="18" charset="-127"/>
                <a:ea typeface="HY견고딕" pitchFamily="18" charset="-127"/>
              </a:rPr>
            </a:br>
            <a:endParaRPr lang="ko-KR" altLang="en-US" sz="3200" dirty="0">
              <a:latin typeface="HY견고딕" pitchFamily="18" charset="-127"/>
              <a:ea typeface="HY견고딕" pitchFamily="18" charset="-127"/>
            </a:endParaRPr>
          </a:p>
        </p:txBody>
      </p:sp>
      <p:sp>
        <p:nvSpPr>
          <p:cNvPr id="5" name="내용 개체 틀 3"/>
          <p:cNvSpPr>
            <a:spLocks noGrp="1"/>
          </p:cNvSpPr>
          <p:nvPr>
            <p:ph idx="1"/>
          </p:nvPr>
        </p:nvSpPr>
        <p:spPr>
          <a:xfrm>
            <a:off x="323528" y="257398"/>
            <a:ext cx="8229600" cy="2818408"/>
          </a:xfrm>
          <a:solidFill>
            <a:srgbClr val="FDE2CB"/>
          </a:solidFill>
        </p:spPr>
        <p:txBody>
          <a:bodyPr>
            <a:normAutofit fontScale="70000" lnSpcReduction="20000"/>
          </a:bodyPr>
          <a:lstStyle/>
          <a:p>
            <a:r>
              <a:rPr lang="en-US" altLang="ko-KR" sz="2600" dirty="0" smtClean="0">
                <a:latin typeface="HY견고딕" pitchFamily="18" charset="-127"/>
                <a:ea typeface="HY견고딕" pitchFamily="18" charset="-127"/>
              </a:rPr>
              <a:t>Overcame </a:t>
            </a:r>
            <a:r>
              <a:rPr lang="en-US" altLang="ko-KR" sz="2600" dirty="0">
                <a:latin typeface="HY견고딕" pitchFamily="18" charset="-127"/>
                <a:ea typeface="HY견고딕" pitchFamily="18" charset="-127"/>
              </a:rPr>
              <a:t>the </a:t>
            </a:r>
            <a:r>
              <a:rPr lang="en-US" altLang="ko-KR" sz="2600" dirty="0" smtClean="0">
                <a:latin typeface="HY견고딕" pitchFamily="18" charset="-127"/>
                <a:ea typeface="HY견고딕" pitchFamily="18" charset="-127"/>
              </a:rPr>
              <a:t>confrontation and conflict </a:t>
            </a:r>
            <a:r>
              <a:rPr lang="en-US" altLang="ko-KR" sz="2600" dirty="0">
                <a:latin typeface="HY견고딕" pitchFamily="18" charset="-127"/>
                <a:ea typeface="HY견고딕" pitchFamily="18" charset="-127"/>
              </a:rPr>
              <a:t>between democracy and communism </a:t>
            </a:r>
            <a:r>
              <a:rPr lang="en-US" altLang="ko-KR" sz="2600" dirty="0" smtClean="0">
                <a:latin typeface="HY견고딕" pitchFamily="18" charset="-127"/>
                <a:ea typeface="HY견고딕" pitchFamily="18" charset="-127"/>
              </a:rPr>
              <a:t>with </a:t>
            </a:r>
            <a:r>
              <a:rPr lang="en-US" altLang="ko-KR" sz="2600" dirty="0" smtClean="0">
                <a:solidFill>
                  <a:srgbClr val="FF0000"/>
                </a:solidFill>
                <a:latin typeface="HY견고딕" pitchFamily="18" charset="-127"/>
                <a:ea typeface="HY견고딕" pitchFamily="18" charset="-127"/>
              </a:rPr>
              <a:t>the</a:t>
            </a:r>
            <a:r>
              <a:rPr lang="en-US" altLang="ko-KR" sz="2600" dirty="0" smtClean="0">
                <a:latin typeface="HY견고딕" pitchFamily="18" charset="-127"/>
                <a:ea typeface="HY견고딕" pitchFamily="18" charset="-127"/>
              </a:rPr>
              <a:t> </a:t>
            </a:r>
            <a:r>
              <a:rPr lang="en-US" altLang="ko-KR" sz="2600" dirty="0" smtClean="0">
                <a:solidFill>
                  <a:srgbClr val="FF0000"/>
                </a:solidFill>
                <a:latin typeface="HY견고딕" pitchFamily="18" charset="-127"/>
                <a:ea typeface="HY견고딕" pitchFamily="18" charset="-127"/>
              </a:rPr>
              <a:t>movement of victory over communism</a:t>
            </a:r>
            <a:r>
              <a:rPr lang="en-US" altLang="ko-KR" sz="2600" dirty="0" smtClean="0">
                <a:latin typeface="HY견고딕" pitchFamily="18" charset="-127"/>
                <a:ea typeface="HY견고딕" pitchFamily="18" charset="-127"/>
              </a:rPr>
              <a:t> centering </a:t>
            </a:r>
            <a:r>
              <a:rPr lang="en-US" altLang="ko-KR" sz="2600" dirty="0">
                <a:latin typeface="HY견고딕" pitchFamily="18" charset="-127"/>
                <a:ea typeface="HY견고딕" pitchFamily="18" charset="-127"/>
              </a:rPr>
              <a:t>on the Heavenly </a:t>
            </a:r>
            <a:r>
              <a:rPr lang="en-US" altLang="ko-KR" sz="2600" dirty="0" smtClean="0">
                <a:latin typeface="HY견고딕" pitchFamily="18" charset="-127"/>
                <a:ea typeface="HY견고딕" pitchFamily="18" charset="-127"/>
              </a:rPr>
              <a:t>Parent</a:t>
            </a:r>
          </a:p>
          <a:p>
            <a:r>
              <a:rPr lang="en-US" altLang="ko-KR" sz="2600" dirty="0" smtClean="0">
                <a:latin typeface="HY견고딕" pitchFamily="18" charset="-127"/>
                <a:ea typeface="HY견고딕" pitchFamily="18" charset="-127"/>
              </a:rPr>
              <a:t>Overcame </a:t>
            </a:r>
            <a:r>
              <a:rPr lang="en-US" altLang="ko-KR" sz="2600" dirty="0">
                <a:latin typeface="HY견고딕" panose="02030600000101010101" pitchFamily="18" charset="-127"/>
                <a:ea typeface="HY견고딕" panose="02030600000101010101" pitchFamily="18" charset="-127"/>
              </a:rPr>
              <a:t>the </a:t>
            </a:r>
            <a:r>
              <a:rPr lang="en-US" altLang="ko-KR" sz="2600" dirty="0" smtClean="0">
                <a:latin typeface="HY견고딕" pitchFamily="18" charset="-127"/>
                <a:ea typeface="HY견고딕" pitchFamily="18" charset="-127"/>
              </a:rPr>
              <a:t>confrontation and conflict </a:t>
            </a:r>
            <a:r>
              <a:rPr lang="en-US" altLang="ko-KR" sz="2600" dirty="0" smtClean="0">
                <a:latin typeface="HY견고딕" panose="02030600000101010101" pitchFamily="18" charset="-127"/>
                <a:ea typeface="HY견고딕" panose="02030600000101010101" pitchFamily="18" charset="-127"/>
              </a:rPr>
              <a:t>among religions </a:t>
            </a:r>
            <a:r>
              <a:rPr lang="en-US" altLang="ko-KR" sz="2600" dirty="0" smtClean="0">
                <a:latin typeface="HY견고딕" pitchFamily="18" charset="-127"/>
                <a:ea typeface="HY견고딕" pitchFamily="18" charset="-127"/>
              </a:rPr>
              <a:t>with </a:t>
            </a:r>
            <a:r>
              <a:rPr lang="en-US" altLang="ko-KR" sz="2600" dirty="0" smtClean="0">
                <a:solidFill>
                  <a:srgbClr val="FF0000"/>
                </a:solidFill>
                <a:latin typeface="HY견고딕" panose="02030600000101010101" pitchFamily="18" charset="-127"/>
                <a:ea typeface="HY견고딕" panose="02030600000101010101" pitchFamily="18" charset="-127"/>
              </a:rPr>
              <a:t>Inter-religious movement</a:t>
            </a:r>
            <a:r>
              <a:rPr lang="en-US" altLang="ko-KR" sz="2600" dirty="0" smtClean="0">
                <a:latin typeface="HY견고딕" pitchFamily="18" charset="-127"/>
                <a:ea typeface="HY견고딕" pitchFamily="18" charset="-127"/>
              </a:rPr>
              <a:t> centering </a:t>
            </a:r>
            <a:r>
              <a:rPr lang="en-US" altLang="ko-KR" sz="2600" dirty="0">
                <a:latin typeface="HY견고딕" panose="02030600000101010101" pitchFamily="18" charset="-127"/>
                <a:ea typeface="HY견고딕" panose="02030600000101010101" pitchFamily="18" charset="-127"/>
              </a:rPr>
              <a:t>on </a:t>
            </a:r>
            <a:r>
              <a:rPr lang="en-US" altLang="ko-KR" sz="2600" dirty="0" smtClean="0">
                <a:latin typeface="HY견고딕" pitchFamily="18" charset="-127"/>
                <a:ea typeface="HY견고딕" pitchFamily="18" charset="-127"/>
              </a:rPr>
              <a:t>the </a:t>
            </a:r>
            <a:r>
              <a:rPr lang="en-US" altLang="ko-KR" sz="2600" dirty="0">
                <a:latin typeface="HY견고딕" panose="02030600000101010101" pitchFamily="18" charset="-127"/>
                <a:ea typeface="HY견고딕" panose="02030600000101010101" pitchFamily="18" charset="-127"/>
              </a:rPr>
              <a:t>Heavenly Parent</a:t>
            </a:r>
            <a:r>
              <a:rPr lang="ko-KR" altLang="en-US" sz="2600" dirty="0">
                <a:latin typeface="HY견고딕" panose="02030600000101010101" pitchFamily="18" charset="-127"/>
                <a:ea typeface="HY견고딕" panose="02030600000101010101" pitchFamily="18" charset="-127"/>
              </a:rPr>
              <a:t> </a:t>
            </a:r>
            <a:endParaRPr lang="en-US" altLang="ko-KR" sz="2600" dirty="0">
              <a:latin typeface="HY견고딕" panose="02030600000101010101" pitchFamily="18" charset="-127"/>
              <a:ea typeface="HY견고딕" panose="02030600000101010101" pitchFamily="18" charset="-127"/>
            </a:endParaRPr>
          </a:p>
          <a:p>
            <a:r>
              <a:rPr lang="en-US" altLang="ko-KR" sz="2600" dirty="0" smtClean="0">
                <a:latin typeface="HY견고딕" pitchFamily="18" charset="-127"/>
                <a:ea typeface="HY견고딕" pitchFamily="18" charset="-127"/>
              </a:rPr>
              <a:t>Overcame the </a:t>
            </a:r>
            <a:r>
              <a:rPr lang="en-US" altLang="ko-KR" sz="2600" dirty="0">
                <a:latin typeface="HY견고딕" pitchFamily="18" charset="-127"/>
                <a:ea typeface="HY견고딕" pitchFamily="18" charset="-127"/>
              </a:rPr>
              <a:t>confrontation and conflicts among races and ethnic</a:t>
            </a:r>
            <a:r>
              <a:rPr lang="ko-KR" altLang="en-US" sz="2600" dirty="0">
                <a:latin typeface="HY견고딕" pitchFamily="18" charset="-127"/>
                <a:ea typeface="HY견고딕" pitchFamily="18" charset="-127"/>
              </a:rPr>
              <a:t> </a:t>
            </a:r>
            <a:r>
              <a:rPr lang="en-US" altLang="ko-KR" sz="2600" dirty="0">
                <a:latin typeface="HY견고딕" pitchFamily="18" charset="-127"/>
                <a:ea typeface="HY견고딕" pitchFamily="18" charset="-127"/>
              </a:rPr>
              <a:t>groups </a:t>
            </a:r>
            <a:r>
              <a:rPr lang="en-US" altLang="ko-KR" sz="2600" dirty="0" smtClean="0">
                <a:latin typeface="HY견고딕" pitchFamily="18" charset="-127"/>
                <a:ea typeface="HY견고딕" pitchFamily="18" charset="-127"/>
              </a:rPr>
              <a:t>and the conflicts between the poor and the rich among nations with </a:t>
            </a:r>
            <a:r>
              <a:rPr lang="en-US" altLang="ko-KR" sz="2600" dirty="0">
                <a:solidFill>
                  <a:srgbClr val="FF0000"/>
                </a:solidFill>
                <a:latin typeface="HY견고딕" pitchFamily="18" charset="-127"/>
                <a:ea typeface="HY견고딕" pitchFamily="18" charset="-127"/>
              </a:rPr>
              <a:t>the </a:t>
            </a:r>
            <a:r>
              <a:rPr lang="en-US" altLang="ko-KR" sz="2600" dirty="0" smtClean="0">
                <a:solidFill>
                  <a:srgbClr val="FF0000"/>
                </a:solidFill>
                <a:latin typeface="HY견고딕" pitchFamily="18" charset="-127"/>
                <a:ea typeface="HY견고딕" pitchFamily="18" charset="-127"/>
              </a:rPr>
              <a:t>Cross-Cultural </a:t>
            </a:r>
            <a:r>
              <a:rPr lang="en-US" altLang="ko-KR" sz="2600" dirty="0">
                <a:solidFill>
                  <a:srgbClr val="FF0000"/>
                </a:solidFill>
                <a:latin typeface="HY견고딕" pitchFamily="18" charset="-127"/>
                <a:ea typeface="HY견고딕" pitchFamily="18" charset="-127"/>
              </a:rPr>
              <a:t>Marriage Blessing </a:t>
            </a:r>
            <a:r>
              <a:rPr lang="en-US" altLang="ko-KR" sz="2600" dirty="0" smtClean="0">
                <a:latin typeface="HY견고딕" pitchFamily="18" charset="-127"/>
                <a:ea typeface="HY견고딕" pitchFamily="18" charset="-127"/>
              </a:rPr>
              <a:t>of 3, 36 ~ 40,000,000 couples</a:t>
            </a:r>
            <a:r>
              <a:rPr lang="en-US" altLang="ko-KR" sz="2600" dirty="0" smtClean="0">
                <a:solidFill>
                  <a:srgbClr val="FF0000"/>
                </a:solidFill>
                <a:latin typeface="HY견고딕" pitchFamily="18" charset="-127"/>
                <a:ea typeface="HY견고딕" pitchFamily="18" charset="-127"/>
              </a:rPr>
              <a:t> </a:t>
            </a:r>
            <a:r>
              <a:rPr lang="en-US" altLang="ko-KR" sz="2600" dirty="0" smtClean="0">
                <a:latin typeface="HY견고딕" pitchFamily="18" charset="-127"/>
                <a:ea typeface="HY견고딕" pitchFamily="18" charset="-127"/>
              </a:rPr>
              <a:t>centering </a:t>
            </a:r>
            <a:r>
              <a:rPr lang="en-US" altLang="ko-KR" sz="2600" dirty="0">
                <a:latin typeface="HY견고딕" pitchFamily="18" charset="-127"/>
                <a:ea typeface="HY견고딕" pitchFamily="18" charset="-127"/>
              </a:rPr>
              <a:t>on the </a:t>
            </a:r>
            <a:r>
              <a:rPr lang="en-US" altLang="ko-KR" sz="2600" dirty="0" smtClean="0">
                <a:latin typeface="HY견고딕" pitchFamily="18" charset="-127"/>
                <a:ea typeface="HY견고딕" pitchFamily="18" charset="-127"/>
              </a:rPr>
              <a:t>Heavenly </a:t>
            </a:r>
          </a:p>
          <a:p>
            <a:r>
              <a:rPr lang="en-US" altLang="ko-KR" sz="2600" dirty="0" smtClean="0">
                <a:latin typeface="HY견고딕" pitchFamily="18" charset="-127"/>
                <a:ea typeface="HY견고딕" pitchFamily="18" charset="-127"/>
              </a:rPr>
              <a:t>Realized the foundation for the eternal world of peace</a:t>
            </a:r>
          </a:p>
          <a:p>
            <a:pPr>
              <a:buNone/>
            </a:pPr>
            <a:endParaRPr lang="ko-KR" altLang="en-US" sz="2400" dirty="0">
              <a:latin typeface="HY견고딕" pitchFamily="18" charset="-127"/>
              <a:ea typeface="HY견고딕" pitchFamily="18" charset="-127"/>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descr="Untitled-2.jpg"/>
          <p:cNvPicPr>
            <a:picLocks noChangeAspect="1"/>
          </p:cNvPicPr>
          <p:nvPr/>
        </p:nvPicPr>
        <p:blipFill>
          <a:blip r:embed="rId3" cstate="print"/>
          <a:srcRect l="68673" b="30400"/>
          <a:stretch>
            <a:fillRect/>
          </a:stretch>
        </p:blipFill>
        <p:spPr>
          <a:xfrm flipH="1">
            <a:off x="6300192" y="0"/>
            <a:ext cx="2520280" cy="3795886"/>
          </a:xfrm>
          <a:prstGeom prst="rect">
            <a:avLst/>
          </a:prstGeom>
        </p:spPr>
      </p:pic>
      <p:sp>
        <p:nvSpPr>
          <p:cNvPr id="8" name="직사각형 7"/>
          <p:cNvSpPr/>
          <p:nvPr/>
        </p:nvSpPr>
        <p:spPr>
          <a:xfrm>
            <a:off x="107504" y="123478"/>
            <a:ext cx="8496944" cy="3539430"/>
          </a:xfrm>
          <a:prstGeom prst="rect">
            <a:avLst/>
          </a:prstGeom>
        </p:spPr>
        <p:txBody>
          <a:bodyPr wrap="square">
            <a:spAutoFit/>
          </a:bodyPr>
          <a:lstStyle/>
          <a:p>
            <a:r>
              <a:rPr lang="en-US" altLang="ko-KR" sz="1600" dirty="0" smtClean="0">
                <a:latin typeface="HY견고딕" pitchFamily="18" charset="-127"/>
                <a:ea typeface="HY견고딕" pitchFamily="18" charset="-127"/>
              </a:rPr>
              <a:t>Rev. Sun </a:t>
            </a:r>
            <a:r>
              <a:rPr lang="en-US" altLang="ko-KR" sz="1600" dirty="0" err="1" smtClean="0">
                <a:latin typeface="HY견고딕" pitchFamily="18" charset="-127"/>
                <a:ea typeface="HY견고딕" pitchFamily="18" charset="-127"/>
              </a:rPr>
              <a:t>Myung</a:t>
            </a:r>
            <a:r>
              <a:rPr lang="en-US" altLang="ko-KR" sz="1600" dirty="0" smtClean="0">
                <a:latin typeface="HY견고딕" pitchFamily="18" charset="-127"/>
                <a:ea typeface="HY견고딕" pitchFamily="18" charset="-127"/>
              </a:rPr>
              <a:t> Moon is </a:t>
            </a:r>
            <a:r>
              <a:rPr lang="en-US" altLang="ko-KR" sz="1600" dirty="0" smtClean="0">
                <a:solidFill>
                  <a:srgbClr val="FF0000"/>
                </a:solidFill>
                <a:latin typeface="HY견고딕" pitchFamily="18" charset="-127"/>
                <a:ea typeface="HY견고딕" pitchFamily="18" charset="-127"/>
              </a:rPr>
              <a:t>the center of the truth </a:t>
            </a:r>
          </a:p>
          <a:p>
            <a:r>
              <a:rPr lang="en-US" altLang="ko-KR" sz="1600" dirty="0" smtClean="0">
                <a:latin typeface="HY견고딕" pitchFamily="18" charset="-127"/>
                <a:ea typeface="HY견고딕" pitchFamily="18" charset="-127"/>
              </a:rPr>
              <a:t>and the returning Messiah who revealed the root </a:t>
            </a:r>
          </a:p>
          <a:p>
            <a:r>
              <a:rPr lang="en-US" altLang="ko-KR" sz="1600" dirty="0" smtClean="0">
                <a:latin typeface="HY견고딕" pitchFamily="18" charset="-127"/>
                <a:ea typeface="HY견고딕" pitchFamily="18" charset="-127"/>
              </a:rPr>
              <a:t>of the universe!</a:t>
            </a:r>
          </a:p>
          <a:p>
            <a:r>
              <a:rPr lang="en-US" altLang="ko-KR" sz="1600" dirty="0" smtClean="0">
                <a:latin typeface="HY견고딕" pitchFamily="18" charset="-127"/>
                <a:ea typeface="HY견고딕" pitchFamily="18" charset="-127"/>
              </a:rPr>
              <a:t>They, </a:t>
            </a:r>
            <a:r>
              <a:rPr lang="en-US" altLang="ko-KR" sz="1600" dirty="0" smtClean="0">
                <a:effectLst>
                  <a:outerShdw blurRad="38100" dist="38100" dir="2700000" algn="tl">
                    <a:srgbClr val="000000">
                      <a:alpha val="43137"/>
                    </a:srgbClr>
                  </a:outerShdw>
                </a:effectLst>
                <a:latin typeface="HY견고딕" pitchFamily="18" charset="-127"/>
                <a:ea typeface="HY견고딕" pitchFamily="18" charset="-127"/>
              </a:rPr>
              <a:t>as </a:t>
            </a:r>
            <a:r>
              <a:rPr lang="en-US" altLang="ko-KR" sz="1600" dirty="0">
                <a:effectLst>
                  <a:outerShdw blurRad="38100" dist="38100" dir="2700000" algn="tl">
                    <a:srgbClr val="000000">
                      <a:alpha val="43137"/>
                    </a:srgbClr>
                  </a:outerShdw>
                </a:effectLst>
                <a:latin typeface="HY견고딕" pitchFamily="18" charset="-127"/>
                <a:ea typeface="HY견고딕" pitchFamily="18" charset="-127"/>
              </a:rPr>
              <a:t>True </a:t>
            </a:r>
            <a:r>
              <a:rPr lang="en-US" altLang="ko-KR" sz="1600" dirty="0" smtClean="0">
                <a:effectLst>
                  <a:outerShdw blurRad="38100" dist="38100" dir="2700000" algn="tl">
                    <a:srgbClr val="000000">
                      <a:alpha val="43137"/>
                    </a:srgbClr>
                  </a:outerShdw>
                </a:effectLst>
                <a:latin typeface="HY견고딕" pitchFamily="18" charset="-127"/>
                <a:ea typeface="HY견고딕" pitchFamily="18" charset="-127"/>
              </a:rPr>
              <a:t>Parents,</a:t>
            </a:r>
            <a:r>
              <a:rPr lang="en-US" altLang="ko-KR" sz="1600" dirty="0" smtClean="0">
                <a:latin typeface="HY견고딕" pitchFamily="18" charset="-127"/>
                <a:ea typeface="HY견고딕" pitchFamily="18" charset="-127"/>
              </a:rPr>
              <a:t> </a:t>
            </a:r>
            <a:r>
              <a:rPr lang="en-US" altLang="ko-KR" sz="1600" dirty="0">
                <a:latin typeface="HY견고딕" pitchFamily="18" charset="-127"/>
                <a:ea typeface="HY견고딕" pitchFamily="18" charset="-127"/>
              </a:rPr>
              <a:t>are </a:t>
            </a:r>
            <a:r>
              <a:rPr lang="en-US" altLang="ko-KR" sz="1600" dirty="0">
                <a:solidFill>
                  <a:srgbClr val="FF0000"/>
                </a:solidFill>
                <a:latin typeface="HY견고딕" pitchFamily="18" charset="-127"/>
                <a:ea typeface="HY견고딕" pitchFamily="18" charset="-127"/>
              </a:rPr>
              <a:t>the root of the lineage of </a:t>
            </a:r>
            <a:endParaRPr lang="en-US" altLang="ko-KR" sz="1600" dirty="0" smtClean="0">
              <a:solidFill>
                <a:srgbClr val="FF0000"/>
              </a:solidFill>
              <a:latin typeface="HY견고딕" pitchFamily="18" charset="-127"/>
              <a:ea typeface="HY견고딕" pitchFamily="18" charset="-127"/>
            </a:endParaRPr>
          </a:p>
          <a:p>
            <a:r>
              <a:rPr lang="en-US" altLang="ko-KR" sz="1600" dirty="0" smtClean="0">
                <a:solidFill>
                  <a:srgbClr val="FF0000"/>
                </a:solidFill>
                <a:latin typeface="HY견고딕" pitchFamily="18" charset="-127"/>
                <a:ea typeface="HY견고딕" pitchFamily="18" charset="-127"/>
              </a:rPr>
              <a:t>the </a:t>
            </a:r>
            <a:r>
              <a:rPr lang="en-US" altLang="ko-KR" sz="1600" dirty="0">
                <a:solidFill>
                  <a:srgbClr val="FF0000"/>
                </a:solidFill>
                <a:latin typeface="HY견고딕" pitchFamily="18" charset="-127"/>
                <a:ea typeface="HY견고딕" pitchFamily="18" charset="-127"/>
              </a:rPr>
              <a:t>Heavenly </a:t>
            </a:r>
            <a:r>
              <a:rPr lang="en-US" altLang="ko-KR" sz="1600" dirty="0" smtClean="0">
                <a:solidFill>
                  <a:srgbClr val="FF0000"/>
                </a:solidFill>
                <a:latin typeface="HY견고딕" pitchFamily="18" charset="-127"/>
                <a:ea typeface="HY견고딕" pitchFamily="18" charset="-127"/>
              </a:rPr>
              <a:t>Parent</a:t>
            </a:r>
            <a:r>
              <a:rPr lang="en-US" altLang="ko-KR" sz="1600" dirty="0" smtClean="0">
                <a:latin typeface="HY견고딕" pitchFamily="18" charset="-127"/>
                <a:ea typeface="HY견고딕" pitchFamily="18" charset="-127"/>
              </a:rPr>
              <a:t>, who </a:t>
            </a:r>
            <a:r>
              <a:rPr lang="en-US" altLang="ko-KR" sz="16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have eradicated the </a:t>
            </a:r>
            <a:r>
              <a:rPr lang="en-US" altLang="ko-KR" sz="1600" dirty="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original </a:t>
            </a:r>
            <a:endParaRPr lang="en-US" altLang="ko-KR" sz="16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endParaRPr>
          </a:p>
          <a:p>
            <a:r>
              <a:rPr lang="en-US" altLang="ko-KR" sz="16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sin </a:t>
            </a:r>
            <a:r>
              <a:rPr lang="en-US" altLang="ko-KR" sz="1600" dirty="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of </a:t>
            </a:r>
            <a:r>
              <a:rPr lang="en-US" altLang="ko-KR" sz="16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humankind</a:t>
            </a:r>
            <a:r>
              <a:rPr lang="en-US" altLang="ko-KR" sz="1600" dirty="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 </a:t>
            </a:r>
            <a:r>
              <a:rPr lang="en-US" altLang="ko-KR" sz="1600" dirty="0" smtClean="0">
                <a:latin typeface="HY견고딕" pitchFamily="18" charset="-127"/>
                <a:ea typeface="HY견고딕" pitchFamily="18" charset="-127"/>
              </a:rPr>
              <a:t>and let them </a:t>
            </a:r>
            <a:r>
              <a:rPr lang="en-US" altLang="ko-KR" sz="1600" dirty="0">
                <a:latin typeface="HY견고딕" pitchFamily="18" charset="-127"/>
                <a:ea typeface="HY견고딕" pitchFamily="18" charset="-127"/>
              </a:rPr>
              <a:t>reborn and </a:t>
            </a:r>
            <a:r>
              <a:rPr lang="en-US" altLang="ko-KR" sz="1600" dirty="0" smtClean="0">
                <a:latin typeface="HY견고딕" pitchFamily="18" charset="-127"/>
                <a:ea typeface="HY견고딕" pitchFamily="18" charset="-127"/>
              </a:rPr>
              <a:t>resurrected! </a:t>
            </a:r>
            <a:endParaRPr lang="en-US" altLang="ko-KR" sz="1600" dirty="0">
              <a:latin typeface="HY견고딕" pitchFamily="18" charset="-127"/>
              <a:ea typeface="HY견고딕" pitchFamily="18" charset="-127"/>
            </a:endParaRPr>
          </a:p>
          <a:p>
            <a:r>
              <a:rPr lang="en-US" altLang="ko-KR" sz="1600" dirty="0" smtClean="0">
                <a:latin typeface="HY견고딕" pitchFamily="18" charset="-127"/>
                <a:ea typeface="HY견고딕" pitchFamily="18" charset="-127"/>
              </a:rPr>
              <a:t>They are</a:t>
            </a:r>
            <a:r>
              <a:rPr lang="en-US" altLang="ko-KR" sz="1600" dirty="0" smtClean="0">
                <a:latin typeface="HY견고딕" pitchFamily="18" charset="-127"/>
                <a:ea typeface="HY견고딕" pitchFamily="18" charset="-127"/>
              </a:rPr>
              <a:t> </a:t>
            </a:r>
            <a:r>
              <a:rPr lang="en-US" altLang="ko-KR" sz="1600" dirty="0" smtClean="0">
                <a:solidFill>
                  <a:srgbClr val="FF0000"/>
                </a:solidFill>
                <a:latin typeface="HY견고딕" pitchFamily="18" charset="-127"/>
                <a:ea typeface="HY견고딕" pitchFamily="18" charset="-127"/>
              </a:rPr>
              <a:t>the center of CIG of reconciliation and peace </a:t>
            </a:r>
          </a:p>
          <a:p>
            <a:r>
              <a:rPr lang="en-US" altLang="ko-KR" sz="1600" dirty="0" smtClean="0">
                <a:latin typeface="HY견고딕" pitchFamily="18" charset="-127"/>
                <a:ea typeface="HY견고딕" pitchFamily="18" charset="-127"/>
              </a:rPr>
              <a:t>who bring all humankind into one family under </a:t>
            </a:r>
          </a:p>
          <a:p>
            <a:r>
              <a:rPr lang="en-US" altLang="ko-KR" sz="1600" dirty="0" smtClean="0">
                <a:latin typeface="HY견고딕" pitchFamily="18" charset="-127"/>
                <a:ea typeface="HY견고딕" pitchFamily="18" charset="-127"/>
              </a:rPr>
              <a:t>one Heavenly Parent as the King of Peace.</a:t>
            </a:r>
            <a:r>
              <a:rPr lang="ko-KR" altLang="en-US" sz="1600" dirty="0" smtClean="0">
                <a:latin typeface="HY견고딕" pitchFamily="18" charset="-127"/>
                <a:ea typeface="HY견고딕" pitchFamily="18" charset="-127"/>
              </a:rPr>
              <a:t> </a:t>
            </a:r>
            <a:endParaRPr lang="en-US" altLang="ko-KR" sz="1600" dirty="0" smtClean="0">
              <a:latin typeface="HY견고딕" pitchFamily="18" charset="-127"/>
              <a:ea typeface="HY견고딕" pitchFamily="18" charset="-127"/>
            </a:endParaRPr>
          </a:p>
          <a:p>
            <a:r>
              <a:rPr lang="en-US" altLang="ko-KR" sz="1600" dirty="0" smtClean="0">
                <a:latin typeface="HY견고딕" pitchFamily="18" charset="-127"/>
                <a:ea typeface="HY견고딕" pitchFamily="18" charset="-127"/>
              </a:rPr>
              <a:t>Therefore, the True Father of Heaven, Earth and </a:t>
            </a:r>
          </a:p>
          <a:p>
            <a:r>
              <a:rPr lang="en-US" altLang="ko-KR" sz="1600" dirty="0" smtClean="0">
                <a:latin typeface="HY견고딕" pitchFamily="18" charset="-127"/>
                <a:ea typeface="HY견고딕" pitchFamily="18" charset="-127"/>
              </a:rPr>
              <a:t>Humankind, Rev. Sun </a:t>
            </a:r>
            <a:r>
              <a:rPr lang="en-US" altLang="ko-KR" sz="1600" dirty="0" err="1">
                <a:latin typeface="HY견고딕" pitchFamily="18" charset="-127"/>
                <a:ea typeface="HY견고딕" pitchFamily="18" charset="-127"/>
              </a:rPr>
              <a:t>Myung</a:t>
            </a:r>
            <a:r>
              <a:rPr lang="en-US" altLang="ko-KR" sz="1600" dirty="0">
                <a:latin typeface="HY견고딕" pitchFamily="18" charset="-127"/>
                <a:ea typeface="HY견고딕" pitchFamily="18" charset="-127"/>
              </a:rPr>
              <a:t> Moon is </a:t>
            </a:r>
            <a:endParaRPr lang="en-US" altLang="ko-KR" sz="1600" dirty="0" smtClean="0">
              <a:latin typeface="HY견고딕" pitchFamily="18" charset="-127"/>
              <a:ea typeface="HY견고딕" pitchFamily="18" charset="-127"/>
            </a:endParaRPr>
          </a:p>
          <a:p>
            <a:r>
              <a:rPr lang="en-US" altLang="ko-KR" sz="1600" dirty="0" smtClean="0">
                <a:solidFill>
                  <a:srgbClr val="FF0000"/>
                </a:solidFill>
                <a:latin typeface="HY견고딕" pitchFamily="18" charset="-127"/>
                <a:ea typeface="HY견고딕" pitchFamily="18" charset="-127"/>
              </a:rPr>
              <a:t>the </a:t>
            </a:r>
            <a:r>
              <a:rPr lang="en-US" altLang="ko-KR" sz="1600" dirty="0">
                <a:solidFill>
                  <a:srgbClr val="FF0000"/>
                </a:solidFill>
                <a:latin typeface="HY견고딕" pitchFamily="18" charset="-127"/>
                <a:ea typeface="HY견고딕" pitchFamily="18" charset="-127"/>
              </a:rPr>
              <a:t>returning Messiah </a:t>
            </a:r>
            <a:r>
              <a:rPr lang="en-US" altLang="ko-KR" sz="1600" dirty="0">
                <a:latin typeface="HY견고딕" pitchFamily="18" charset="-127"/>
                <a:ea typeface="HY견고딕" pitchFamily="18" charset="-127"/>
              </a:rPr>
              <a:t>and </a:t>
            </a:r>
            <a:endParaRPr lang="en-US" altLang="ko-KR" sz="1600" dirty="0" smtClean="0">
              <a:latin typeface="HY견고딕" pitchFamily="18" charset="-127"/>
              <a:ea typeface="HY견고딕" pitchFamily="18" charset="-127"/>
            </a:endParaRPr>
          </a:p>
          <a:p>
            <a:r>
              <a:rPr lang="en-US" altLang="ko-KR" sz="1600" dirty="0" smtClean="0">
                <a:solidFill>
                  <a:srgbClr val="FF0000"/>
                </a:solidFill>
                <a:latin typeface="HY견고딕" pitchFamily="18" charset="-127"/>
                <a:ea typeface="HY견고딕" pitchFamily="18" charset="-127"/>
              </a:rPr>
              <a:t>the True Parents of humankind </a:t>
            </a:r>
            <a:r>
              <a:rPr lang="en-US" altLang="ko-KR" sz="1600" dirty="0" smtClean="0">
                <a:latin typeface="HY견고딕" pitchFamily="18" charset="-127"/>
                <a:ea typeface="HY견고딕" pitchFamily="18" charset="-127"/>
              </a:rPr>
              <a:t>and </a:t>
            </a:r>
          </a:p>
          <a:p>
            <a:r>
              <a:rPr lang="en-US" altLang="ko-KR" sz="1600" dirty="0" smtClean="0">
                <a:solidFill>
                  <a:srgbClr val="FF0000"/>
                </a:solidFill>
                <a:latin typeface="HY견고딕" pitchFamily="18" charset="-127"/>
                <a:ea typeface="HY견고딕" pitchFamily="18" charset="-127"/>
              </a:rPr>
              <a:t>the King of Peace</a:t>
            </a:r>
            <a:r>
              <a:rPr lang="en-US" altLang="ko-KR" sz="1600" dirty="0" smtClean="0">
                <a:latin typeface="HY견고딕" pitchFamily="18" charset="-127"/>
                <a:ea typeface="HY견고딕" pitchFamily="18" charset="-127"/>
              </a:rPr>
              <a:t>!!!</a:t>
            </a:r>
            <a:endParaRPr lang="en-US" altLang="ko-KR" sz="1600" dirty="0" smtClean="0">
              <a:latin typeface="HY견고딕" pitchFamily="18" charset="-127"/>
              <a:ea typeface="HY견고딕" pitchFamily="18" charset="-127"/>
            </a:endParaRPr>
          </a:p>
        </p:txBody>
      </p:sp>
      <p:sp>
        <p:nvSpPr>
          <p:cNvPr id="10" name="직사각형 9"/>
          <p:cNvSpPr/>
          <p:nvPr/>
        </p:nvSpPr>
        <p:spPr>
          <a:xfrm>
            <a:off x="179512" y="3819693"/>
            <a:ext cx="8712968" cy="1200329"/>
          </a:xfrm>
          <a:prstGeom prst="rect">
            <a:avLst/>
          </a:prstGeom>
          <a:solidFill>
            <a:srgbClr val="006666"/>
          </a:solidFill>
        </p:spPr>
        <p:txBody>
          <a:bodyPr wrap="square">
            <a:spAutoFit/>
          </a:bodyPr>
          <a:lstStyle/>
          <a:p>
            <a:pPr lvl="0" algn="ctr"/>
            <a:r>
              <a:rPr lang="en-US" altLang="ko-KR" sz="3600" dirty="0" smtClean="0">
                <a:solidFill>
                  <a:schemeClr val="accent6">
                    <a:lumMod val="20000"/>
                    <a:lumOff val="80000"/>
                  </a:schemeClr>
                </a:solidFill>
                <a:latin typeface="HY견고딕" pitchFamily="18" charset="-127"/>
                <a:ea typeface="HY견고딕" pitchFamily="18" charset="-127"/>
              </a:rPr>
              <a:t>Inherit the True Love of the Heavenly Parent!</a:t>
            </a:r>
            <a:endParaRPr lang="ko-KR" altLang="en-US" sz="3600" dirty="0" smtClean="0">
              <a:solidFill>
                <a:schemeClr val="accent6">
                  <a:lumMod val="20000"/>
                  <a:lumOff val="80000"/>
                </a:schemeClr>
              </a:solidFill>
              <a:latin typeface="HY견고딕" pitchFamily="18" charset="-127"/>
              <a:ea typeface="HY견고딕" pitchFamily="18" charset="-127"/>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solidFill>
            <a:schemeClr val="tx2">
              <a:lumMod val="20000"/>
              <a:lumOff val="80000"/>
            </a:schemeClr>
          </a:solidFill>
        </p:spPr>
        <p:txBody>
          <a:bodyPr>
            <a:normAutofit fontScale="90000"/>
          </a:bodyPr>
          <a:lstStyle/>
          <a:p>
            <a:r>
              <a:rPr lang="en-US" altLang="ko-KR" sz="3600" dirty="0">
                <a:latin typeface="HY견고딕" pitchFamily="18" charset="-127"/>
                <a:ea typeface="HY견고딕" pitchFamily="18" charset="-127"/>
              </a:rPr>
              <a:t>Confession of faith </a:t>
            </a:r>
            <a:r>
              <a:rPr lang="en-US" altLang="ko-KR" sz="3600" dirty="0" smtClean="0">
                <a:latin typeface="HY견고딕" pitchFamily="18" charset="-127"/>
                <a:ea typeface="HY견고딕" pitchFamily="18" charset="-127"/>
              </a:rPr>
              <a:t/>
            </a:r>
            <a:br>
              <a:rPr lang="en-US" altLang="ko-KR" sz="3600" dirty="0" smtClean="0">
                <a:latin typeface="HY견고딕" pitchFamily="18" charset="-127"/>
                <a:ea typeface="HY견고딕" pitchFamily="18" charset="-127"/>
              </a:rPr>
            </a:br>
            <a:r>
              <a:rPr lang="en-US" altLang="ko-KR" sz="3600" dirty="0" smtClean="0">
                <a:latin typeface="HY견고딕" pitchFamily="18" charset="-127"/>
                <a:ea typeface="HY견고딕" pitchFamily="18" charset="-127"/>
              </a:rPr>
              <a:t>seen </a:t>
            </a:r>
            <a:r>
              <a:rPr lang="en-US" altLang="ko-KR" sz="3600" dirty="0">
                <a:latin typeface="HY견고딕" pitchFamily="18" charset="-127"/>
                <a:ea typeface="HY견고딕" pitchFamily="18" charset="-127"/>
              </a:rPr>
              <a:t>from the </a:t>
            </a:r>
            <a:r>
              <a:rPr lang="en-US" altLang="ko-KR" sz="3600" dirty="0" smtClean="0">
                <a:latin typeface="HY견고딕" pitchFamily="18" charset="-127"/>
                <a:ea typeface="HY견고딕" pitchFamily="18" charset="-127"/>
              </a:rPr>
              <a:t>parallels</a:t>
            </a:r>
            <a:endParaRPr lang="ko-KR" altLang="en-US" sz="3600" dirty="0">
              <a:latin typeface="HY견고딕" pitchFamily="18" charset="-127"/>
              <a:ea typeface="HY견고딕" pitchFamily="18" charset="-127"/>
            </a:endParaRPr>
          </a:p>
        </p:txBody>
      </p:sp>
      <p:sp>
        <p:nvSpPr>
          <p:cNvPr id="3" name="텍스트 개체 틀 2"/>
          <p:cNvSpPr>
            <a:spLocks noGrp="1"/>
          </p:cNvSpPr>
          <p:nvPr>
            <p:ph type="body" idx="1"/>
          </p:nvPr>
        </p:nvSpPr>
        <p:spPr>
          <a:solidFill>
            <a:schemeClr val="bg1"/>
          </a:solidFill>
        </p:spPr>
        <p:txBody>
          <a:bodyPr>
            <a:normAutofit fontScale="92500"/>
          </a:bodyPr>
          <a:lstStyle/>
          <a:p>
            <a:pPr algn="ctr"/>
            <a:r>
              <a:rPr lang="en-US" altLang="ko-KR" dirty="0" smtClean="0">
                <a:latin typeface="Meiryo" panose="020B0604030504040204" pitchFamily="34" charset="-128"/>
                <a:ea typeface="Meiryo" panose="020B0604030504040204" pitchFamily="34" charset="-128"/>
                <a:cs typeface="Meiryo" panose="020B0604030504040204" pitchFamily="34" charset="-128"/>
              </a:rPr>
              <a:t>Peter’s confession of faith</a:t>
            </a:r>
            <a:endParaRPr lang="ko-KR" altLang="en-US" dirty="0">
              <a:latin typeface="Meiryo" panose="020B0604030504040204" pitchFamily="34" charset="-128"/>
              <a:ea typeface="HY견고딕" pitchFamily="18" charset="-127"/>
              <a:cs typeface="Meiryo" panose="020B0604030504040204" pitchFamily="34" charset="-128"/>
            </a:endParaRPr>
          </a:p>
        </p:txBody>
      </p:sp>
      <p:sp>
        <p:nvSpPr>
          <p:cNvPr id="4" name="내용 개체 틀 3"/>
          <p:cNvSpPr>
            <a:spLocks noGrp="1"/>
          </p:cNvSpPr>
          <p:nvPr>
            <p:ph sz="half" idx="2"/>
          </p:nvPr>
        </p:nvSpPr>
        <p:spPr>
          <a:xfrm>
            <a:off x="457200" y="1840532"/>
            <a:ext cx="4040188" cy="2963466"/>
          </a:xfrm>
          <a:solidFill>
            <a:schemeClr val="accent1">
              <a:lumMod val="20000"/>
              <a:lumOff val="80000"/>
            </a:schemeClr>
          </a:solidFill>
        </p:spPr>
        <p:txBody>
          <a:bodyPr>
            <a:normAutofit/>
          </a:bodyPr>
          <a:lstStyle/>
          <a:p>
            <a:r>
              <a:rPr lang="en-US" altLang="ko-KR" dirty="0" smtClean="0">
                <a:latin typeface="HY견고딕" pitchFamily="18" charset="-127"/>
                <a:ea typeface="HY견고딕" pitchFamily="18" charset="-127"/>
              </a:rPr>
              <a:t>Matt.16:15 </a:t>
            </a:r>
            <a:r>
              <a:rPr lang="en-US" altLang="ko-KR" dirty="0" smtClean="0">
                <a:solidFill>
                  <a:srgbClr val="FF0000"/>
                </a:solidFill>
                <a:latin typeface="HY견고딕" pitchFamily="18" charset="-127"/>
                <a:ea typeface="HY견고딕" pitchFamily="18" charset="-127"/>
              </a:rPr>
              <a:t>“Who do you say that I am?”</a:t>
            </a:r>
          </a:p>
          <a:p>
            <a:r>
              <a:rPr lang="en-US" altLang="ko-KR" dirty="0" smtClean="0">
                <a:latin typeface="HY견고딕" pitchFamily="18" charset="-127"/>
                <a:ea typeface="HY견고딕" pitchFamily="18" charset="-127"/>
              </a:rPr>
              <a:t>Matt. 16:16</a:t>
            </a:r>
            <a:r>
              <a:rPr lang="ko-KR" altLang="en-US" dirty="0" smtClean="0">
                <a:latin typeface="HY견고딕" pitchFamily="18" charset="-127"/>
                <a:ea typeface="HY견고딕" pitchFamily="18" charset="-127"/>
              </a:rPr>
              <a:t> </a:t>
            </a:r>
            <a:r>
              <a:rPr lang="en-US" altLang="ko-KR" dirty="0" smtClean="0">
                <a:latin typeface="HY견고딕" pitchFamily="18" charset="-127"/>
                <a:ea typeface="HY견고딕" pitchFamily="18" charset="-127"/>
              </a:rPr>
              <a:t>Simon </a:t>
            </a:r>
            <a:r>
              <a:rPr lang="en-US" altLang="ko-KR" dirty="0">
                <a:latin typeface="HY견고딕" pitchFamily="18" charset="-127"/>
                <a:ea typeface="HY견고딕" pitchFamily="18" charset="-127"/>
              </a:rPr>
              <a:t>Peter replied, “</a:t>
            </a:r>
            <a:r>
              <a:rPr lang="en-US" altLang="ko-KR" dirty="0">
                <a:solidFill>
                  <a:srgbClr val="FF0000"/>
                </a:solidFill>
                <a:latin typeface="HY견고딕" pitchFamily="18" charset="-127"/>
                <a:ea typeface="HY견고딕" pitchFamily="18" charset="-127"/>
              </a:rPr>
              <a:t>You are the Christ, the Son of the living God</a:t>
            </a:r>
            <a:r>
              <a:rPr lang="en-US" altLang="ko-KR" dirty="0" smtClean="0">
                <a:latin typeface="HY견고딕" pitchFamily="18" charset="-127"/>
                <a:ea typeface="HY견고딕" pitchFamily="18" charset="-127"/>
              </a:rPr>
              <a:t>.”</a:t>
            </a:r>
          </a:p>
          <a:p>
            <a:endParaRPr lang="ko-KR" altLang="en-US" dirty="0"/>
          </a:p>
        </p:txBody>
      </p:sp>
      <p:sp>
        <p:nvSpPr>
          <p:cNvPr id="5" name="텍스트 개체 틀 4"/>
          <p:cNvSpPr>
            <a:spLocks noGrp="1"/>
          </p:cNvSpPr>
          <p:nvPr>
            <p:ph type="body" sz="quarter" idx="3"/>
          </p:nvPr>
        </p:nvSpPr>
        <p:spPr>
          <a:solidFill>
            <a:schemeClr val="bg1"/>
          </a:solidFill>
        </p:spPr>
        <p:txBody>
          <a:bodyPr>
            <a:normAutofit/>
          </a:bodyPr>
          <a:lstStyle/>
          <a:p>
            <a:pPr algn="ctr"/>
            <a:r>
              <a:rPr lang="en-US" altLang="ko-KR" b="0" dirty="0" smtClean="0">
                <a:latin typeface="HY견고딕" pitchFamily="18" charset="-127"/>
                <a:ea typeface="HY견고딕" pitchFamily="18" charset="-127"/>
              </a:rPr>
              <a:t>Our confession of faith</a:t>
            </a:r>
            <a:endParaRPr lang="ko-KR" altLang="en-US" b="0" dirty="0">
              <a:latin typeface="HY견고딕" pitchFamily="18" charset="-127"/>
              <a:ea typeface="HY견고딕" pitchFamily="18" charset="-127"/>
            </a:endParaRPr>
          </a:p>
        </p:txBody>
      </p:sp>
      <p:sp>
        <p:nvSpPr>
          <p:cNvPr id="6" name="내용 개체 틀 5"/>
          <p:cNvSpPr>
            <a:spLocks noGrp="1"/>
          </p:cNvSpPr>
          <p:nvPr>
            <p:ph sz="quarter" idx="4"/>
          </p:nvPr>
        </p:nvSpPr>
        <p:spPr>
          <a:xfrm>
            <a:off x="4645026" y="1851670"/>
            <a:ext cx="4041775" cy="2963466"/>
          </a:xfrm>
          <a:solidFill>
            <a:schemeClr val="accent1">
              <a:lumMod val="20000"/>
              <a:lumOff val="80000"/>
            </a:schemeClr>
          </a:solidFill>
        </p:spPr>
        <p:txBody>
          <a:bodyPr>
            <a:normAutofit lnSpcReduction="10000"/>
          </a:bodyPr>
          <a:lstStyle/>
          <a:p>
            <a:r>
              <a:rPr lang="en-US" altLang="ko-KR" dirty="0" smtClean="0">
                <a:solidFill>
                  <a:srgbClr val="FF0000"/>
                </a:solidFill>
                <a:latin typeface="HY견고딕" pitchFamily="18" charset="-127"/>
                <a:ea typeface="HY견고딕" pitchFamily="18" charset="-127"/>
              </a:rPr>
              <a:t>“ Who do you say that I am?”</a:t>
            </a:r>
          </a:p>
          <a:p>
            <a:r>
              <a:rPr lang="en-US" altLang="ko-KR" dirty="0" smtClean="0">
                <a:latin typeface="HY견고딕" pitchFamily="18" charset="-127"/>
                <a:ea typeface="HY견고딕" pitchFamily="18" charset="-127"/>
              </a:rPr>
              <a:t>We reply, “True Parents are the Lord of the 2</a:t>
            </a:r>
            <a:r>
              <a:rPr lang="en-US" altLang="ko-KR" baseline="30000" dirty="0" smtClean="0">
                <a:latin typeface="HY견고딕" pitchFamily="18" charset="-127"/>
                <a:ea typeface="HY견고딕" pitchFamily="18" charset="-127"/>
              </a:rPr>
              <a:t>nd</a:t>
            </a:r>
            <a:r>
              <a:rPr lang="en-US" altLang="ko-KR" dirty="0" smtClean="0">
                <a:latin typeface="HY견고딕" pitchFamily="18" charset="-127"/>
                <a:ea typeface="HY견고딕" pitchFamily="18" charset="-127"/>
              </a:rPr>
              <a:t> Advent, the True Parents of humankind and the Cosmic Peace King.”</a:t>
            </a:r>
          </a:p>
        </p:txBody>
      </p:sp>
    </p:spTree>
    <p:extLst>
      <p:ext uri="{BB962C8B-B14F-4D97-AF65-F5344CB8AC3E}">
        <p14:creationId xmlns:p14="http://schemas.microsoft.com/office/powerpoint/2010/main" val="2835714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solidFill>
            <a:schemeClr val="tx2">
              <a:lumMod val="20000"/>
              <a:lumOff val="80000"/>
            </a:schemeClr>
          </a:solidFill>
        </p:spPr>
        <p:txBody>
          <a:bodyPr>
            <a:normAutofit fontScale="90000"/>
          </a:bodyPr>
          <a:lstStyle/>
          <a:p>
            <a:r>
              <a:rPr lang="en-US" altLang="ko-KR" sz="2800" dirty="0" smtClean="0">
                <a:latin typeface="HY견고딕" pitchFamily="18" charset="-127"/>
                <a:ea typeface="HY견고딕" pitchFamily="18" charset="-127"/>
              </a:rPr>
              <a:t>The cross of Jesus and Rev. Moon seen from the parallels</a:t>
            </a:r>
            <a:endParaRPr lang="ko-KR" altLang="en-US" sz="2800" dirty="0">
              <a:latin typeface="HY견고딕" pitchFamily="18" charset="-127"/>
              <a:ea typeface="HY견고딕" pitchFamily="18" charset="-127"/>
            </a:endParaRPr>
          </a:p>
        </p:txBody>
      </p:sp>
      <p:sp>
        <p:nvSpPr>
          <p:cNvPr id="3" name="텍스트 개체 틀 2"/>
          <p:cNvSpPr>
            <a:spLocks noGrp="1"/>
          </p:cNvSpPr>
          <p:nvPr>
            <p:ph type="body" idx="1"/>
          </p:nvPr>
        </p:nvSpPr>
        <p:spPr>
          <a:solidFill>
            <a:schemeClr val="bg1"/>
          </a:solidFill>
        </p:spPr>
        <p:txBody>
          <a:bodyPr>
            <a:normAutofit fontScale="85000" lnSpcReduction="10000"/>
          </a:bodyPr>
          <a:lstStyle/>
          <a:p>
            <a:pPr algn="ctr"/>
            <a:r>
              <a:rPr lang="en-US" altLang="ko-KR" b="0" dirty="0" smtClean="0">
                <a:latin typeface="HY견고딕" pitchFamily="18" charset="-127"/>
                <a:ea typeface="HY견고딕" pitchFamily="18" charset="-127"/>
              </a:rPr>
              <a:t>Death of Jesus on the Cross</a:t>
            </a:r>
            <a:endParaRPr lang="ko-KR" altLang="en-US" b="0" dirty="0">
              <a:latin typeface="HY견고딕" pitchFamily="18" charset="-127"/>
              <a:ea typeface="HY견고딕" pitchFamily="18" charset="-127"/>
            </a:endParaRPr>
          </a:p>
        </p:txBody>
      </p:sp>
      <p:sp>
        <p:nvSpPr>
          <p:cNvPr id="4" name="내용 개체 틀 3"/>
          <p:cNvSpPr>
            <a:spLocks noGrp="1"/>
          </p:cNvSpPr>
          <p:nvPr>
            <p:ph sz="half" idx="2"/>
          </p:nvPr>
        </p:nvSpPr>
        <p:spPr>
          <a:xfrm>
            <a:off x="457200" y="1768524"/>
            <a:ext cx="4040188" cy="3251498"/>
          </a:xfrm>
          <a:solidFill>
            <a:schemeClr val="tx2">
              <a:lumMod val="20000"/>
              <a:lumOff val="80000"/>
            </a:schemeClr>
          </a:solidFill>
        </p:spPr>
        <p:txBody>
          <a:bodyPr>
            <a:normAutofit/>
          </a:bodyPr>
          <a:lstStyle/>
          <a:p>
            <a:r>
              <a:rPr lang="en-US" altLang="ko-KR" dirty="0" smtClean="0">
                <a:latin typeface="HY견고딕" pitchFamily="18" charset="-127"/>
                <a:ea typeface="HY견고딕" pitchFamily="18" charset="-127"/>
              </a:rPr>
              <a:t>He completed the </a:t>
            </a:r>
            <a:r>
              <a:rPr lang="en-US" altLang="ko-KR" dirty="0">
                <a:latin typeface="HY견고딕" pitchFamily="18" charset="-127"/>
                <a:ea typeface="HY견고딕" pitchFamily="18" charset="-127"/>
              </a:rPr>
              <a:t>spiritual </a:t>
            </a:r>
            <a:r>
              <a:rPr lang="en-US" altLang="ko-KR" dirty="0" smtClean="0">
                <a:latin typeface="HY견고딕" pitchFamily="18" charset="-127"/>
                <a:ea typeface="HY견고딕" pitchFamily="18" charset="-127"/>
              </a:rPr>
              <a:t>salvation </a:t>
            </a:r>
            <a:r>
              <a:rPr lang="en-US" altLang="ko-KR" dirty="0">
                <a:latin typeface="HY견고딕" pitchFamily="18" charset="-127"/>
                <a:ea typeface="HY견고딕" pitchFamily="18" charset="-127"/>
              </a:rPr>
              <a:t>by winning the victory over the 6 hours of pains from 9am to 3pm, after being crucified at </a:t>
            </a:r>
            <a:r>
              <a:rPr lang="en-US" altLang="ko-KR" dirty="0" smtClean="0">
                <a:latin typeface="HY견고딕" pitchFamily="18" charset="-127"/>
                <a:ea typeface="HY견고딕" pitchFamily="18" charset="-127"/>
              </a:rPr>
              <a:t>9am, </a:t>
            </a:r>
            <a:r>
              <a:rPr lang="en-US" altLang="ko-KR" dirty="0" smtClean="0">
                <a:latin typeface="HY견고딕" pitchFamily="18" charset="-127"/>
                <a:ea typeface="HY견고딕" pitchFamily="18" charset="-127"/>
              </a:rPr>
              <a:t>and ascended</a:t>
            </a:r>
            <a:endParaRPr lang="ko-KR" altLang="en-US" dirty="0">
              <a:latin typeface="HY견고딕" pitchFamily="18" charset="-127"/>
              <a:ea typeface="HY견고딕" pitchFamily="18" charset="-127"/>
            </a:endParaRPr>
          </a:p>
        </p:txBody>
      </p:sp>
      <p:sp>
        <p:nvSpPr>
          <p:cNvPr id="5" name="텍스트 개체 틀 4"/>
          <p:cNvSpPr>
            <a:spLocks noGrp="1"/>
          </p:cNvSpPr>
          <p:nvPr>
            <p:ph type="body" sz="quarter" idx="3"/>
          </p:nvPr>
        </p:nvSpPr>
        <p:spPr>
          <a:solidFill>
            <a:srgbClr val="C8FBAB"/>
          </a:solidFill>
        </p:spPr>
        <p:txBody>
          <a:bodyPr>
            <a:normAutofit fontScale="92500"/>
          </a:bodyPr>
          <a:lstStyle/>
          <a:p>
            <a:pPr algn="ctr"/>
            <a:r>
              <a:rPr lang="en-US" altLang="ko-KR" b="0" dirty="0" err="1" smtClean="0">
                <a:latin typeface="HY견고딕" pitchFamily="18" charset="-127"/>
                <a:ea typeface="HY견고딕" pitchFamily="18" charset="-127"/>
              </a:rPr>
              <a:t>Seonghwa</a:t>
            </a:r>
            <a:r>
              <a:rPr lang="en-US" altLang="ko-KR" b="0" dirty="0" smtClean="0">
                <a:latin typeface="HY견고딕" pitchFamily="18" charset="-127"/>
                <a:ea typeface="HY견고딕" pitchFamily="18" charset="-127"/>
              </a:rPr>
              <a:t> of Rev. Moon</a:t>
            </a:r>
            <a:endParaRPr lang="ko-KR" altLang="en-US" b="0" dirty="0">
              <a:latin typeface="HY견고딕" pitchFamily="18" charset="-127"/>
              <a:ea typeface="HY견고딕" pitchFamily="18" charset="-127"/>
            </a:endParaRPr>
          </a:p>
        </p:txBody>
      </p:sp>
      <p:sp>
        <p:nvSpPr>
          <p:cNvPr id="6" name="내용 개체 틀 5"/>
          <p:cNvSpPr>
            <a:spLocks noGrp="1"/>
          </p:cNvSpPr>
          <p:nvPr>
            <p:ph sz="quarter" idx="4"/>
          </p:nvPr>
        </p:nvSpPr>
        <p:spPr>
          <a:xfrm>
            <a:off x="4645026" y="1768524"/>
            <a:ext cx="4041775" cy="3251498"/>
          </a:xfrm>
          <a:solidFill>
            <a:srgbClr val="C8FBAB"/>
          </a:solidFill>
        </p:spPr>
        <p:txBody>
          <a:bodyPr>
            <a:normAutofit fontScale="92500" lnSpcReduction="10000"/>
          </a:bodyPr>
          <a:lstStyle/>
          <a:p>
            <a:r>
              <a:rPr lang="en-US" altLang="ko-KR" dirty="0">
                <a:latin typeface="HY견고딕" pitchFamily="18" charset="-127"/>
                <a:ea typeface="HY견고딕" pitchFamily="18" charset="-127"/>
              </a:rPr>
              <a:t>He </a:t>
            </a:r>
            <a:r>
              <a:rPr lang="en-US" altLang="ko-KR" dirty="0" smtClean="0">
                <a:latin typeface="HY견고딕" pitchFamily="18" charset="-127"/>
                <a:ea typeface="HY견고딕" pitchFamily="18" charset="-127"/>
              </a:rPr>
              <a:t>liberated the Heavenly Parent and completed the spiritual and physical salvation through the victorious life with the determination of life or death and total investment and practices.</a:t>
            </a:r>
            <a:endParaRPr lang="ko-KR" altLang="en-US" dirty="0">
              <a:latin typeface="HY견고딕" pitchFamily="18" charset="-127"/>
              <a:ea typeface="HY견고딕" pitchFamily="18" charset="-127"/>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solidFill>
            <a:schemeClr val="accent1">
              <a:lumMod val="20000"/>
              <a:lumOff val="80000"/>
            </a:schemeClr>
          </a:solidFill>
        </p:spPr>
        <p:txBody>
          <a:bodyPr>
            <a:normAutofit/>
          </a:bodyPr>
          <a:lstStyle/>
          <a:p>
            <a:r>
              <a:rPr lang="en-US" altLang="ko-KR" sz="2000" dirty="0" smtClean="0">
                <a:latin typeface="HY견고딕" pitchFamily="18" charset="-127"/>
                <a:ea typeface="HY견고딕" pitchFamily="18" charset="-127"/>
              </a:rPr>
              <a:t>Resurrection of Jesus and the birth of the Emperor of the Truth, Holiness and Virtue seen from the parallels </a:t>
            </a:r>
            <a:endParaRPr lang="ko-KR" altLang="en-US" sz="2000" dirty="0">
              <a:latin typeface="HY견고딕" pitchFamily="18" charset="-127"/>
              <a:ea typeface="HY견고딕" pitchFamily="18" charset="-127"/>
            </a:endParaRPr>
          </a:p>
        </p:txBody>
      </p:sp>
      <p:sp>
        <p:nvSpPr>
          <p:cNvPr id="3" name="텍스트 개체 틀 2"/>
          <p:cNvSpPr>
            <a:spLocks noGrp="1"/>
          </p:cNvSpPr>
          <p:nvPr>
            <p:ph type="body" idx="1"/>
          </p:nvPr>
        </p:nvSpPr>
        <p:spPr>
          <a:xfrm>
            <a:off x="457200" y="1151335"/>
            <a:ext cx="3394720" cy="479822"/>
          </a:xfrm>
          <a:solidFill>
            <a:schemeClr val="bg1"/>
          </a:solidFill>
        </p:spPr>
        <p:txBody>
          <a:bodyPr>
            <a:normAutofit fontScale="62500" lnSpcReduction="20000"/>
          </a:bodyPr>
          <a:lstStyle/>
          <a:p>
            <a:pPr algn="ctr"/>
            <a:r>
              <a:rPr lang="en-US" altLang="ko-KR" b="0" dirty="0" smtClean="0">
                <a:latin typeface="HY견고딕" pitchFamily="18" charset="-127"/>
                <a:ea typeface="HY견고딕" pitchFamily="18" charset="-127"/>
              </a:rPr>
              <a:t>Jesus’40days of resurrection </a:t>
            </a:r>
            <a:r>
              <a:rPr lang="ko-KR" altLang="en-US" b="0" dirty="0" smtClean="0">
                <a:latin typeface="HY견고딕" pitchFamily="18" charset="-127"/>
                <a:ea typeface="HY견고딕" pitchFamily="18" charset="-127"/>
              </a:rPr>
              <a:t> </a:t>
            </a:r>
            <a:endParaRPr lang="ko-KR" altLang="en-US" b="0" dirty="0">
              <a:latin typeface="HY견고딕" pitchFamily="18" charset="-127"/>
              <a:ea typeface="HY견고딕" pitchFamily="18" charset="-127"/>
            </a:endParaRPr>
          </a:p>
        </p:txBody>
      </p:sp>
      <p:sp>
        <p:nvSpPr>
          <p:cNvPr id="4" name="내용 개체 틀 3"/>
          <p:cNvSpPr>
            <a:spLocks noGrp="1"/>
          </p:cNvSpPr>
          <p:nvPr>
            <p:ph sz="half" idx="2"/>
          </p:nvPr>
        </p:nvSpPr>
        <p:spPr>
          <a:xfrm>
            <a:off x="457200" y="1840532"/>
            <a:ext cx="3466728" cy="2963466"/>
          </a:xfrm>
          <a:solidFill>
            <a:schemeClr val="tx2">
              <a:lumMod val="20000"/>
              <a:lumOff val="80000"/>
            </a:schemeClr>
          </a:solidFill>
          <a:ln>
            <a:noFill/>
          </a:ln>
        </p:spPr>
        <p:txBody>
          <a:bodyPr>
            <a:normAutofit fontScale="92500" lnSpcReduction="20000"/>
          </a:bodyPr>
          <a:lstStyle/>
          <a:p>
            <a:r>
              <a:rPr lang="en-US" altLang="ko-KR" dirty="0" smtClean="0">
                <a:latin typeface="HY견고딕" pitchFamily="18" charset="-127"/>
                <a:ea typeface="HY견고딕" pitchFamily="18" charset="-127"/>
              </a:rPr>
              <a:t>During the 40days of his resurrection, he brought his disciples together and ascended to </a:t>
            </a:r>
            <a:r>
              <a:rPr lang="en-US" altLang="ko-KR" dirty="0" smtClean="0">
                <a:latin typeface="HY견고딕" pitchFamily="18" charset="-127"/>
                <a:ea typeface="HY견고딕" pitchFamily="18" charset="-127"/>
              </a:rPr>
              <a:t>paradise </a:t>
            </a:r>
            <a:r>
              <a:rPr lang="en-US" altLang="ko-KR" dirty="0" smtClean="0">
                <a:latin typeface="HY견고딕" pitchFamily="18" charset="-127"/>
                <a:ea typeface="HY견고딕" pitchFamily="18" charset="-127"/>
              </a:rPr>
              <a:t>in the spirit world. </a:t>
            </a:r>
          </a:p>
          <a:p>
            <a:r>
              <a:rPr lang="en-US" altLang="ko-KR" dirty="0" smtClean="0">
                <a:latin typeface="HY견고딕" pitchFamily="18" charset="-127"/>
                <a:ea typeface="HY견고딕" pitchFamily="18" charset="-127"/>
              </a:rPr>
              <a:t>The works  of the Holy Spirit after </a:t>
            </a:r>
            <a:r>
              <a:rPr lang="en-US" altLang="ko-KR" dirty="0" err="1" smtClean="0">
                <a:latin typeface="HY견고딕" pitchFamily="18" charset="-127"/>
                <a:ea typeface="HY견고딕" pitchFamily="18" charset="-127"/>
              </a:rPr>
              <a:t>pentecost</a:t>
            </a:r>
            <a:endParaRPr lang="ko-KR" altLang="en-US" dirty="0">
              <a:latin typeface="HY견고딕" pitchFamily="18" charset="-127"/>
              <a:ea typeface="HY견고딕" pitchFamily="18" charset="-127"/>
            </a:endParaRPr>
          </a:p>
        </p:txBody>
      </p:sp>
      <p:sp>
        <p:nvSpPr>
          <p:cNvPr id="5" name="텍스트 개체 틀 4"/>
          <p:cNvSpPr>
            <a:spLocks noGrp="1"/>
          </p:cNvSpPr>
          <p:nvPr>
            <p:ph type="body" sz="quarter" idx="3"/>
          </p:nvPr>
        </p:nvSpPr>
        <p:spPr>
          <a:xfrm>
            <a:off x="4283968" y="1151335"/>
            <a:ext cx="4402833" cy="479822"/>
          </a:xfrm>
          <a:solidFill>
            <a:srgbClr val="C8FBAB"/>
          </a:solidFill>
        </p:spPr>
        <p:txBody>
          <a:bodyPr>
            <a:normAutofit fontScale="62500" lnSpcReduction="20000"/>
          </a:bodyPr>
          <a:lstStyle/>
          <a:p>
            <a:pPr algn="ctr"/>
            <a:r>
              <a:rPr lang="en-US" altLang="ko-KR" dirty="0" smtClean="0"/>
              <a:t> 1</a:t>
            </a:r>
            <a:r>
              <a:rPr lang="en-US" altLang="ko-KR" baseline="30000" dirty="0" smtClean="0"/>
              <a:t>st</a:t>
            </a:r>
            <a:r>
              <a:rPr lang="en-US" altLang="ko-KR" dirty="0" smtClean="0"/>
              <a:t> Anniversary of the </a:t>
            </a:r>
            <a:r>
              <a:rPr lang="en-US" altLang="ko-KR" dirty="0" err="1" smtClean="0"/>
              <a:t>Seonghwa</a:t>
            </a:r>
            <a:r>
              <a:rPr lang="en-US" altLang="ko-KR" dirty="0" smtClean="0"/>
              <a:t> of the Emperor of </a:t>
            </a:r>
            <a:r>
              <a:rPr lang="en-US" altLang="ko-KR" dirty="0" smtClean="0"/>
              <a:t>Truth</a:t>
            </a:r>
            <a:r>
              <a:rPr lang="en-US" altLang="ko-KR" dirty="0" smtClean="0"/>
              <a:t>, Holiness and Virtue</a:t>
            </a:r>
            <a:endParaRPr lang="ko-KR" altLang="en-US" b="0" dirty="0">
              <a:latin typeface="HY견고딕" pitchFamily="18" charset="-127"/>
              <a:ea typeface="HY견고딕" pitchFamily="18" charset="-127"/>
            </a:endParaRPr>
          </a:p>
        </p:txBody>
      </p:sp>
      <p:sp>
        <p:nvSpPr>
          <p:cNvPr id="6" name="내용 개체 틀 5"/>
          <p:cNvSpPr>
            <a:spLocks noGrp="1"/>
          </p:cNvSpPr>
          <p:nvPr>
            <p:ph sz="quarter" idx="4"/>
          </p:nvPr>
        </p:nvSpPr>
        <p:spPr>
          <a:xfrm>
            <a:off x="4283968" y="1840532"/>
            <a:ext cx="4402833" cy="2963466"/>
          </a:xfrm>
          <a:solidFill>
            <a:srgbClr val="C8FBAB"/>
          </a:solidFill>
        </p:spPr>
        <p:txBody>
          <a:bodyPr>
            <a:normAutofit fontScale="70000" lnSpcReduction="20000"/>
          </a:bodyPr>
          <a:lstStyle/>
          <a:p>
            <a:r>
              <a:rPr lang="en-US" altLang="ko-KR" dirty="0" smtClean="0">
                <a:latin typeface="HY견고딕" pitchFamily="18" charset="-127"/>
                <a:ea typeface="HY견고딕" pitchFamily="18" charset="-127"/>
              </a:rPr>
              <a:t>Entered the </a:t>
            </a:r>
            <a:r>
              <a:rPr lang="en-US" altLang="ko-KR" dirty="0" err="1" smtClean="0">
                <a:latin typeface="HY견고딕" pitchFamily="18" charset="-127"/>
                <a:ea typeface="HY견고딕" pitchFamily="18" charset="-127"/>
              </a:rPr>
              <a:t>Cheon</a:t>
            </a:r>
            <a:r>
              <a:rPr lang="en-US" altLang="ko-KR" dirty="0" smtClean="0">
                <a:latin typeface="HY견고딕" pitchFamily="18" charset="-127"/>
                <a:ea typeface="HY견고딕" pitchFamily="18" charset="-127"/>
              </a:rPr>
              <a:t> </a:t>
            </a:r>
            <a:r>
              <a:rPr lang="en-US" altLang="ko-KR" dirty="0" err="1" smtClean="0">
                <a:latin typeface="HY견고딕" pitchFamily="18" charset="-127"/>
                <a:ea typeface="HY견고딕" pitchFamily="18" charset="-127"/>
              </a:rPr>
              <a:t>Jeong</a:t>
            </a:r>
            <a:r>
              <a:rPr lang="en-US" altLang="ko-KR" dirty="0" smtClean="0">
                <a:latin typeface="HY견고딕" pitchFamily="18" charset="-127"/>
                <a:ea typeface="HY견고딕" pitchFamily="18" charset="-127"/>
              </a:rPr>
              <a:t> Gung in the Kingdom of heaven after living a life of ultimate </a:t>
            </a:r>
            <a:r>
              <a:rPr lang="en-US" altLang="ko-KR" dirty="0">
                <a:latin typeface="HY견고딕" pitchFamily="18" charset="-127"/>
                <a:ea typeface="HY견고딕" pitchFamily="18" charset="-127"/>
              </a:rPr>
              <a:t>oneness with True Mother of the earthly </a:t>
            </a:r>
            <a:r>
              <a:rPr lang="en-US" altLang="ko-KR" dirty="0" smtClean="0">
                <a:latin typeface="HY견고딕" pitchFamily="18" charset="-127"/>
                <a:ea typeface="HY견고딕" pitchFamily="18" charset="-127"/>
              </a:rPr>
              <a:t>for 40 days after the </a:t>
            </a:r>
            <a:r>
              <a:rPr lang="en-US" altLang="ko-KR" dirty="0" err="1" smtClean="0">
                <a:latin typeface="HY견고딕" pitchFamily="18" charset="-127"/>
                <a:ea typeface="HY견고딕" pitchFamily="18" charset="-127"/>
              </a:rPr>
              <a:t>Seonghwa</a:t>
            </a:r>
            <a:r>
              <a:rPr lang="en-US" altLang="ko-KR" dirty="0" smtClean="0">
                <a:latin typeface="HY견고딕" pitchFamily="18" charset="-127"/>
                <a:ea typeface="HY견고딕" pitchFamily="18" charset="-127"/>
              </a:rPr>
              <a:t> </a:t>
            </a:r>
          </a:p>
          <a:p>
            <a:r>
              <a:rPr lang="en-US" altLang="ko-KR" dirty="0" smtClean="0">
                <a:latin typeface="HY견고딕" pitchFamily="18" charset="-127"/>
                <a:ea typeface="HY견고딕" pitchFamily="18" charset="-127"/>
              </a:rPr>
              <a:t>Grasped the structure and function of Heaven and Hell for 1 year</a:t>
            </a:r>
          </a:p>
          <a:p>
            <a:r>
              <a:rPr lang="en-US" altLang="ko-KR" dirty="0" smtClean="0">
                <a:latin typeface="HY견고딕" pitchFamily="18" charset="-127"/>
                <a:ea typeface="HY견고딕" pitchFamily="18" charset="-127"/>
              </a:rPr>
              <a:t>The works of the Good Spirits after the 1</a:t>
            </a:r>
            <a:r>
              <a:rPr lang="en-US" altLang="ko-KR" baseline="30000" dirty="0" smtClean="0">
                <a:latin typeface="HY견고딕" pitchFamily="18" charset="-127"/>
                <a:ea typeface="HY견고딕" pitchFamily="18" charset="-127"/>
              </a:rPr>
              <a:t>st</a:t>
            </a:r>
            <a:r>
              <a:rPr lang="en-US" altLang="ko-KR" dirty="0" smtClean="0">
                <a:latin typeface="HY견고딕" pitchFamily="18" charset="-127"/>
                <a:ea typeface="HY견고딕" pitchFamily="18" charset="-127"/>
              </a:rPr>
              <a:t> anniversary of mourning</a:t>
            </a:r>
            <a:endParaRPr lang="ko-KR" altLang="en-US" dirty="0">
              <a:latin typeface="HY견고딕" pitchFamily="18" charset="-127"/>
              <a:ea typeface="HY견고딕" pitchFamily="18" charset="-127"/>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solidFill>
            <a:schemeClr val="accent1">
              <a:lumMod val="20000"/>
              <a:lumOff val="80000"/>
            </a:schemeClr>
          </a:solidFill>
        </p:spPr>
        <p:txBody>
          <a:bodyPr>
            <a:noAutofit/>
          </a:bodyPr>
          <a:lstStyle/>
          <a:p>
            <a:r>
              <a:rPr lang="en-US" altLang="ko-KR" sz="3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The Works of the Good Spirits </a:t>
            </a:r>
            <a:r>
              <a:rPr lang="en-US" altLang="ko-KR" sz="3000" dirty="0">
                <a:latin typeface="HY견고딕" pitchFamily="18" charset="-127"/>
                <a:ea typeface="HY견고딕" pitchFamily="18" charset="-127"/>
              </a:rPr>
              <a:t/>
            </a:r>
            <a:br>
              <a:rPr lang="en-US" altLang="ko-KR" sz="3000" dirty="0">
                <a:latin typeface="HY견고딕" pitchFamily="18" charset="-127"/>
                <a:ea typeface="HY견고딕" pitchFamily="18" charset="-127"/>
              </a:rPr>
            </a:br>
            <a:r>
              <a:rPr lang="en-US" altLang="ko-KR" sz="3000" dirty="0" smtClean="0">
                <a:latin typeface="HY견고딕" pitchFamily="18" charset="-127"/>
                <a:ea typeface="HY견고딕" pitchFamily="18" charset="-127"/>
              </a:rPr>
              <a:t>seen from the parallels</a:t>
            </a:r>
            <a:endParaRPr lang="ko-KR" altLang="en-US" sz="3000" dirty="0">
              <a:solidFill>
                <a:srgbClr val="FF0000"/>
              </a:solidFill>
              <a:effectLst>
                <a:outerShdw blurRad="38100" dist="38100" dir="2700000" algn="tl">
                  <a:srgbClr val="000000">
                    <a:alpha val="43137"/>
                  </a:srgbClr>
                </a:outerShdw>
              </a:effectLst>
              <a:latin typeface="HY견고딕" pitchFamily="18" charset="-127"/>
              <a:ea typeface="HY견고딕" pitchFamily="18" charset="-127"/>
            </a:endParaRPr>
          </a:p>
        </p:txBody>
      </p:sp>
      <p:sp>
        <p:nvSpPr>
          <p:cNvPr id="3" name="텍스트 개체 틀 2"/>
          <p:cNvSpPr>
            <a:spLocks noGrp="1"/>
          </p:cNvSpPr>
          <p:nvPr>
            <p:ph type="body" idx="1"/>
          </p:nvPr>
        </p:nvSpPr>
        <p:spPr>
          <a:xfrm>
            <a:off x="457200" y="1151334"/>
            <a:ext cx="4040188" cy="556319"/>
          </a:xfrm>
          <a:solidFill>
            <a:schemeClr val="bg1"/>
          </a:solidFill>
        </p:spPr>
        <p:txBody>
          <a:bodyPr>
            <a:noAutofit/>
          </a:bodyPr>
          <a:lstStyle/>
          <a:p>
            <a:pPr algn="ctr"/>
            <a:r>
              <a:rPr lang="en-US" altLang="ko-KR" sz="1800" b="0" dirty="0" smtClean="0">
                <a:latin typeface="HY견고딕" pitchFamily="18" charset="-127"/>
                <a:ea typeface="HY견고딕" pitchFamily="18" charset="-127"/>
              </a:rPr>
              <a:t>The </a:t>
            </a:r>
            <a:r>
              <a:rPr lang="en-US" altLang="ko-KR" sz="1800" b="0" dirty="0">
                <a:latin typeface="HY견고딕" pitchFamily="18" charset="-127"/>
                <a:ea typeface="HY견고딕" pitchFamily="18" charset="-127"/>
              </a:rPr>
              <a:t>King of </a:t>
            </a:r>
            <a:r>
              <a:rPr lang="en-US" altLang="ko-KR" sz="1800" b="0" dirty="0" smtClean="0">
                <a:latin typeface="HY견고딕" pitchFamily="18" charset="-127"/>
                <a:ea typeface="HY견고딕" pitchFamily="18" charset="-127"/>
              </a:rPr>
              <a:t>kings, </a:t>
            </a:r>
            <a:r>
              <a:rPr lang="en-US" altLang="ko-KR" sz="1800" b="0" dirty="0">
                <a:latin typeface="HY견고딕" pitchFamily="18" charset="-127"/>
                <a:ea typeface="HY견고딕" pitchFamily="18" charset="-127"/>
              </a:rPr>
              <a:t>Jesus</a:t>
            </a:r>
            <a:r>
              <a:rPr lang="en-US" altLang="ko-KR" sz="1800" b="0" dirty="0" smtClean="0">
                <a:latin typeface="HY견고딕" pitchFamily="18" charset="-127"/>
                <a:ea typeface="HY견고딕" pitchFamily="18" charset="-127"/>
              </a:rPr>
              <a:t>’</a:t>
            </a:r>
            <a:r>
              <a:rPr lang="en-US" altLang="ko-KR" sz="1800" b="0" dirty="0">
                <a:solidFill>
                  <a:srgbClr val="FF0000"/>
                </a:solidFill>
                <a:latin typeface="HY견고딕" pitchFamily="18" charset="-127"/>
                <a:ea typeface="HY견고딕" pitchFamily="18" charset="-127"/>
              </a:rPr>
              <a:t> works of</a:t>
            </a:r>
            <a:r>
              <a:rPr lang="ko-KR" altLang="en-US" sz="1800" b="0" dirty="0">
                <a:solidFill>
                  <a:srgbClr val="FF0000"/>
                </a:solidFill>
                <a:latin typeface="HY견고딕" pitchFamily="18" charset="-127"/>
                <a:ea typeface="HY견고딕" pitchFamily="18" charset="-127"/>
              </a:rPr>
              <a:t> </a:t>
            </a:r>
            <a:r>
              <a:rPr lang="en-US" altLang="ko-KR" sz="1800" b="0" dirty="0">
                <a:solidFill>
                  <a:srgbClr val="FF0000"/>
                </a:solidFill>
                <a:latin typeface="HY견고딕" pitchFamily="18" charset="-127"/>
                <a:ea typeface="HY견고딕" pitchFamily="18" charset="-127"/>
              </a:rPr>
              <a:t>the Holy </a:t>
            </a:r>
            <a:r>
              <a:rPr lang="en-US" altLang="ko-KR" sz="1800" b="0" dirty="0" smtClean="0">
                <a:solidFill>
                  <a:srgbClr val="FF0000"/>
                </a:solidFill>
                <a:latin typeface="HY견고딕" pitchFamily="18" charset="-127"/>
                <a:ea typeface="HY견고딕" pitchFamily="18" charset="-127"/>
              </a:rPr>
              <a:t>Spirit</a:t>
            </a:r>
            <a:endParaRPr lang="ko-KR" altLang="en-US" sz="1800" b="0" dirty="0">
              <a:solidFill>
                <a:srgbClr val="FF0000"/>
              </a:solidFill>
              <a:latin typeface="HY견고딕" pitchFamily="18" charset="-127"/>
              <a:ea typeface="HY견고딕" pitchFamily="18" charset="-127"/>
            </a:endParaRPr>
          </a:p>
        </p:txBody>
      </p:sp>
      <p:sp>
        <p:nvSpPr>
          <p:cNvPr id="4" name="내용 개체 틀 3"/>
          <p:cNvSpPr>
            <a:spLocks noGrp="1"/>
          </p:cNvSpPr>
          <p:nvPr>
            <p:ph sz="half" idx="2"/>
          </p:nvPr>
        </p:nvSpPr>
        <p:spPr>
          <a:xfrm>
            <a:off x="457200" y="1768524"/>
            <a:ext cx="4040188" cy="2963466"/>
          </a:xfrm>
          <a:solidFill>
            <a:schemeClr val="accent1">
              <a:lumMod val="20000"/>
              <a:lumOff val="80000"/>
            </a:schemeClr>
          </a:solidFill>
        </p:spPr>
        <p:txBody>
          <a:bodyPr>
            <a:normAutofit fontScale="85000" lnSpcReduction="20000"/>
          </a:bodyPr>
          <a:lstStyle/>
          <a:p>
            <a:r>
              <a:rPr lang="en-US" altLang="ko-KR" dirty="0" smtClean="0">
                <a:latin typeface="HY견고딕" pitchFamily="18" charset="-127"/>
                <a:ea typeface="HY견고딕" pitchFamily="18" charset="-127"/>
              </a:rPr>
              <a:t>The </a:t>
            </a:r>
            <a:r>
              <a:rPr lang="en-US" altLang="ko-KR" dirty="0">
                <a:latin typeface="HY견고딕" pitchFamily="18" charset="-127"/>
                <a:ea typeface="HY견고딕" pitchFamily="18" charset="-127"/>
              </a:rPr>
              <a:t>w</a:t>
            </a:r>
            <a:r>
              <a:rPr lang="en-US" altLang="ko-KR" dirty="0" smtClean="0">
                <a:latin typeface="HY견고딕" pitchFamily="18" charset="-127"/>
                <a:ea typeface="HY견고딕" pitchFamily="18" charset="-127"/>
              </a:rPr>
              <a:t>orks of the Holy Spirit through </a:t>
            </a:r>
            <a:r>
              <a:rPr lang="en-US" altLang="ko-KR" dirty="0" smtClean="0">
                <a:solidFill>
                  <a:srgbClr val="FF0000"/>
                </a:solidFill>
                <a:latin typeface="HY견고딕" pitchFamily="18" charset="-127"/>
                <a:ea typeface="HY견고딕" pitchFamily="18" charset="-127"/>
              </a:rPr>
              <a:t>his 12 disciples such as Peter and etc.</a:t>
            </a:r>
          </a:p>
          <a:p>
            <a:r>
              <a:rPr lang="en-US" altLang="ko-KR" dirty="0">
                <a:latin typeface="HY견고딕" pitchFamily="18" charset="-127"/>
                <a:ea typeface="HY견고딕" pitchFamily="18" charset="-127"/>
              </a:rPr>
              <a:t>The works of the Holy Spirit through </a:t>
            </a:r>
            <a:r>
              <a:rPr lang="en-US" altLang="ko-KR" dirty="0" smtClean="0">
                <a:solidFill>
                  <a:srgbClr val="FF0000"/>
                </a:solidFill>
                <a:latin typeface="HY견고딕" pitchFamily="18" charset="-127"/>
                <a:ea typeface="HY견고딕" pitchFamily="18" charset="-127"/>
              </a:rPr>
              <a:t>Paul </a:t>
            </a:r>
            <a:endParaRPr lang="en-US" altLang="ko-KR" dirty="0">
              <a:solidFill>
                <a:srgbClr val="FF0000"/>
              </a:solidFill>
              <a:latin typeface="HY견고딕" pitchFamily="18" charset="-127"/>
              <a:ea typeface="HY견고딕" pitchFamily="18" charset="-127"/>
            </a:endParaRPr>
          </a:p>
          <a:p>
            <a:r>
              <a:rPr lang="en-US" altLang="ko-KR" dirty="0">
                <a:latin typeface="HY견고딕" pitchFamily="18" charset="-127"/>
                <a:ea typeface="HY견고딕" pitchFamily="18" charset="-127"/>
              </a:rPr>
              <a:t>The works of the Holy </a:t>
            </a:r>
            <a:r>
              <a:rPr lang="en-US" altLang="ko-KR" dirty="0" smtClean="0">
                <a:latin typeface="HY견고딕" pitchFamily="18" charset="-127"/>
                <a:ea typeface="HY견고딕" pitchFamily="18" charset="-127"/>
              </a:rPr>
              <a:t>Spirit in the New Testament Age for 2,000 years </a:t>
            </a:r>
            <a:r>
              <a:rPr lang="en-US" altLang="ko-KR" dirty="0">
                <a:latin typeface="HY견고딕" pitchFamily="18" charset="-127"/>
                <a:ea typeface="HY견고딕" pitchFamily="18" charset="-127"/>
              </a:rPr>
              <a:t>through </a:t>
            </a:r>
            <a:r>
              <a:rPr lang="en-US" altLang="ko-KR" dirty="0" smtClean="0">
                <a:solidFill>
                  <a:srgbClr val="FF0000"/>
                </a:solidFill>
                <a:latin typeface="HY견고딕" pitchFamily="18" charset="-127"/>
                <a:ea typeface="HY견고딕" pitchFamily="18" charset="-127"/>
              </a:rPr>
              <a:t>believers who follows Jesus Christ  </a:t>
            </a:r>
            <a:endParaRPr lang="en-US" altLang="ko-KR" dirty="0">
              <a:solidFill>
                <a:srgbClr val="FF0000"/>
              </a:solidFill>
              <a:latin typeface="HY견고딕" pitchFamily="18" charset="-127"/>
              <a:ea typeface="HY견고딕" pitchFamily="18" charset="-127"/>
            </a:endParaRPr>
          </a:p>
          <a:p>
            <a:endParaRPr lang="ko-KR" altLang="en-US" dirty="0"/>
          </a:p>
        </p:txBody>
      </p:sp>
      <p:sp>
        <p:nvSpPr>
          <p:cNvPr id="5" name="텍스트 개체 틀 4"/>
          <p:cNvSpPr>
            <a:spLocks noGrp="1"/>
          </p:cNvSpPr>
          <p:nvPr>
            <p:ph type="body" sz="quarter" idx="3"/>
          </p:nvPr>
        </p:nvSpPr>
        <p:spPr>
          <a:solidFill>
            <a:srgbClr val="C8FBAB"/>
          </a:solidFill>
        </p:spPr>
        <p:txBody>
          <a:bodyPr>
            <a:normAutofit fontScale="55000" lnSpcReduction="20000"/>
          </a:bodyPr>
          <a:lstStyle/>
          <a:p>
            <a:pPr algn="ctr"/>
            <a:r>
              <a:rPr lang="en-US" altLang="ko-KR" b="0" dirty="0" smtClean="0">
                <a:solidFill>
                  <a:srgbClr val="FF0000"/>
                </a:solidFill>
                <a:latin typeface="HY견고딕" pitchFamily="18" charset="-127"/>
                <a:ea typeface="HY견고딕" pitchFamily="18" charset="-127"/>
              </a:rPr>
              <a:t>The works of the Good Spirits </a:t>
            </a:r>
            <a:r>
              <a:rPr lang="en-US" altLang="ko-KR" b="0" dirty="0" smtClean="0">
                <a:latin typeface="HY견고딕" pitchFamily="18" charset="-127"/>
                <a:ea typeface="HY견고딕" pitchFamily="18" charset="-127"/>
              </a:rPr>
              <a:t>of the Emperor of </a:t>
            </a:r>
            <a:r>
              <a:rPr lang="en-US" altLang="ko-KR" b="0" dirty="0" smtClean="0">
                <a:latin typeface="HY견고딕" pitchFamily="18" charset="-127"/>
                <a:ea typeface="HY견고딕" pitchFamily="18" charset="-127"/>
              </a:rPr>
              <a:t>Truth</a:t>
            </a:r>
            <a:r>
              <a:rPr lang="en-US" altLang="ko-KR" b="0" dirty="0" smtClean="0">
                <a:latin typeface="HY견고딕" pitchFamily="18" charset="-127"/>
                <a:ea typeface="HY견고딕" pitchFamily="18" charset="-127"/>
              </a:rPr>
              <a:t>, Holiness and Virtue</a:t>
            </a:r>
            <a:endParaRPr lang="ko-KR" altLang="en-US" b="0" dirty="0">
              <a:latin typeface="HY견고딕" pitchFamily="18" charset="-127"/>
              <a:ea typeface="HY견고딕" pitchFamily="18" charset="-127"/>
            </a:endParaRPr>
          </a:p>
        </p:txBody>
      </p:sp>
      <p:sp>
        <p:nvSpPr>
          <p:cNvPr id="6" name="내용 개체 틀 5"/>
          <p:cNvSpPr>
            <a:spLocks noGrp="1"/>
          </p:cNvSpPr>
          <p:nvPr>
            <p:ph sz="quarter" idx="4"/>
          </p:nvPr>
        </p:nvSpPr>
        <p:spPr>
          <a:xfrm>
            <a:off x="4645026" y="1768524"/>
            <a:ext cx="4041775" cy="2963466"/>
          </a:xfrm>
          <a:solidFill>
            <a:srgbClr val="C8FBAB"/>
          </a:solidFill>
        </p:spPr>
        <p:txBody>
          <a:bodyPr>
            <a:noAutofit/>
          </a:bodyPr>
          <a:lstStyle/>
          <a:p>
            <a:r>
              <a:rPr lang="en-US" altLang="ko-KR" sz="1750" dirty="0">
                <a:latin typeface="HY견고딕" pitchFamily="18" charset="-127"/>
                <a:ea typeface="HY견고딕" pitchFamily="18" charset="-127"/>
              </a:rPr>
              <a:t>The works of the </a:t>
            </a:r>
            <a:r>
              <a:rPr lang="en-US" altLang="ko-KR" sz="1750" dirty="0" smtClean="0">
                <a:latin typeface="HY견고딕" pitchFamily="18" charset="-127"/>
                <a:ea typeface="HY견고딕" pitchFamily="18" charset="-127"/>
              </a:rPr>
              <a:t>Good Spirits </a:t>
            </a:r>
            <a:r>
              <a:rPr lang="en-US" altLang="ko-KR" sz="1750" dirty="0">
                <a:latin typeface="HY견고딕" pitchFamily="18" charset="-127"/>
                <a:ea typeface="HY견고딕" pitchFamily="18" charset="-127"/>
              </a:rPr>
              <a:t>through </a:t>
            </a:r>
            <a:r>
              <a:rPr lang="en-US" altLang="ko-KR" sz="1750" dirty="0" smtClean="0">
                <a:solidFill>
                  <a:srgbClr val="FF0000"/>
                </a:solidFill>
                <a:latin typeface="HY견고딕" pitchFamily="18" charset="-127"/>
                <a:ea typeface="HY견고딕" pitchFamily="18" charset="-127"/>
              </a:rPr>
              <a:t>True Mother </a:t>
            </a:r>
            <a:endParaRPr lang="en-US" altLang="ko-KR" sz="1750" dirty="0" smtClean="0">
              <a:latin typeface="HY견고딕" pitchFamily="18" charset="-127"/>
              <a:ea typeface="HY견고딕" pitchFamily="18" charset="-127"/>
            </a:endParaRPr>
          </a:p>
          <a:p>
            <a:r>
              <a:rPr lang="en-US" altLang="ko-KR" sz="1750" dirty="0">
                <a:latin typeface="HY견고딕" pitchFamily="18" charset="-127"/>
                <a:ea typeface="HY견고딕" pitchFamily="18" charset="-127"/>
              </a:rPr>
              <a:t>The works of Heung Jin </a:t>
            </a:r>
            <a:r>
              <a:rPr lang="en-US" altLang="ko-KR" sz="1750" dirty="0" err="1">
                <a:latin typeface="HY견고딕" pitchFamily="18" charset="-127"/>
                <a:ea typeface="HY견고딕" pitchFamily="18" charset="-127"/>
              </a:rPr>
              <a:t>Nim</a:t>
            </a:r>
            <a:r>
              <a:rPr lang="en-US" altLang="ko-KR" sz="1750" dirty="0">
                <a:latin typeface="HY견고딕" pitchFamily="18" charset="-127"/>
                <a:ea typeface="HY견고딕" pitchFamily="18" charset="-127"/>
              </a:rPr>
              <a:t> and </a:t>
            </a:r>
            <a:r>
              <a:rPr lang="en-US" altLang="ko-KR" sz="1750" dirty="0" err="1">
                <a:latin typeface="HY견고딕" pitchFamily="18" charset="-127"/>
                <a:ea typeface="HY견고딕" pitchFamily="18" charset="-127"/>
              </a:rPr>
              <a:t>Dae</a:t>
            </a:r>
            <a:r>
              <a:rPr lang="en-US" altLang="ko-KR" sz="1750" dirty="0">
                <a:latin typeface="HY견고딕" pitchFamily="18" charset="-127"/>
                <a:ea typeface="HY견고딕" pitchFamily="18" charset="-127"/>
              </a:rPr>
              <a:t> Mo </a:t>
            </a:r>
            <a:r>
              <a:rPr lang="en-US" altLang="ko-KR" sz="1750" dirty="0" err="1">
                <a:latin typeface="HY견고딕" pitchFamily="18" charset="-127"/>
                <a:ea typeface="HY견고딕" pitchFamily="18" charset="-127"/>
              </a:rPr>
              <a:t>Nim</a:t>
            </a:r>
            <a:r>
              <a:rPr lang="en-US" altLang="ko-KR" sz="1750" dirty="0">
                <a:latin typeface="HY견고딕" pitchFamily="18" charset="-127"/>
                <a:ea typeface="HY견고딕" pitchFamily="18" charset="-127"/>
              </a:rPr>
              <a:t> </a:t>
            </a:r>
            <a:r>
              <a:rPr lang="en-US" altLang="ko-KR" sz="1750" dirty="0" smtClean="0">
                <a:latin typeface="HY견고딕" pitchFamily="18" charset="-127"/>
                <a:ea typeface="HY견고딕" pitchFamily="18" charset="-127"/>
              </a:rPr>
              <a:t>and the </a:t>
            </a:r>
            <a:r>
              <a:rPr lang="en-US" altLang="ko-KR" sz="1750" dirty="0">
                <a:latin typeface="HY견고딕" pitchFamily="18" charset="-127"/>
                <a:ea typeface="HY견고딕" pitchFamily="18" charset="-127"/>
              </a:rPr>
              <a:t>Good </a:t>
            </a:r>
            <a:r>
              <a:rPr lang="en-US" altLang="ko-KR" sz="1750" dirty="0" smtClean="0">
                <a:latin typeface="HY견고딕" pitchFamily="18" charset="-127"/>
                <a:ea typeface="HY견고딕" pitchFamily="18" charset="-127"/>
              </a:rPr>
              <a:t>Spirits through </a:t>
            </a:r>
            <a:r>
              <a:rPr lang="en-US" altLang="ko-KR" sz="1750" dirty="0" err="1" smtClean="0">
                <a:solidFill>
                  <a:srgbClr val="FF0000"/>
                </a:solidFill>
                <a:latin typeface="HY견고딕" pitchFamily="18" charset="-127"/>
                <a:ea typeface="HY견고딕" pitchFamily="18" charset="-127"/>
              </a:rPr>
              <a:t>Hoon</a:t>
            </a:r>
            <a:r>
              <a:rPr lang="en-US" altLang="ko-KR" sz="1750" dirty="0" smtClean="0">
                <a:solidFill>
                  <a:srgbClr val="FF0000"/>
                </a:solidFill>
                <a:latin typeface="HY견고딕" pitchFamily="18" charset="-127"/>
                <a:ea typeface="HY견고딕" pitchFamily="18" charset="-127"/>
              </a:rPr>
              <a:t> Mo </a:t>
            </a:r>
            <a:r>
              <a:rPr lang="en-US" altLang="ko-KR" sz="1750" dirty="0" err="1" smtClean="0">
                <a:solidFill>
                  <a:srgbClr val="FF0000"/>
                </a:solidFill>
                <a:latin typeface="HY견고딕" pitchFamily="18" charset="-127"/>
                <a:ea typeface="HY견고딕" pitchFamily="18" charset="-127"/>
              </a:rPr>
              <a:t>Nim</a:t>
            </a:r>
            <a:endParaRPr lang="en-US" altLang="ko-KR" sz="1750" dirty="0" smtClean="0">
              <a:latin typeface="HY견고딕" pitchFamily="18" charset="-127"/>
              <a:ea typeface="HY견고딕" pitchFamily="18" charset="-127"/>
            </a:endParaRPr>
          </a:p>
          <a:p>
            <a:r>
              <a:rPr lang="en-US" altLang="ko-KR" sz="1750" dirty="0">
                <a:latin typeface="HY견고딕" pitchFamily="18" charset="-127"/>
                <a:ea typeface="HY견고딕" pitchFamily="18" charset="-127"/>
              </a:rPr>
              <a:t>The works of the </a:t>
            </a:r>
            <a:r>
              <a:rPr lang="en-US" altLang="ko-KR" sz="1750" dirty="0" smtClean="0">
                <a:latin typeface="HY견고딕" pitchFamily="18" charset="-127"/>
                <a:ea typeface="HY견고딕" pitchFamily="18" charset="-127"/>
              </a:rPr>
              <a:t>Absolute Good </a:t>
            </a:r>
            <a:r>
              <a:rPr lang="en-US" altLang="ko-KR" sz="1750" dirty="0">
                <a:latin typeface="HY견고딕" pitchFamily="18" charset="-127"/>
                <a:ea typeface="HY견고딕" pitchFamily="18" charset="-127"/>
              </a:rPr>
              <a:t>Spirits </a:t>
            </a:r>
            <a:r>
              <a:rPr lang="en-US" altLang="ko-KR" sz="1750" dirty="0" smtClean="0">
                <a:latin typeface="HY견고딕" pitchFamily="18" charset="-127"/>
                <a:ea typeface="HY견고딕" pitchFamily="18" charset="-127"/>
              </a:rPr>
              <a:t>through </a:t>
            </a:r>
            <a:r>
              <a:rPr lang="en-US" altLang="ko-KR" sz="1750" dirty="0" smtClean="0">
                <a:solidFill>
                  <a:srgbClr val="FF0000"/>
                </a:solidFill>
                <a:latin typeface="HY견고딕" pitchFamily="18" charset="-127"/>
                <a:ea typeface="HY견고딕" pitchFamily="18" charset="-127"/>
              </a:rPr>
              <a:t>CIG </a:t>
            </a:r>
            <a:r>
              <a:rPr lang="en-US" altLang="ko-KR" sz="1750" dirty="0" smtClean="0">
                <a:solidFill>
                  <a:srgbClr val="FF0000"/>
                </a:solidFill>
                <a:latin typeface="HY견고딕" pitchFamily="18" charset="-127"/>
                <a:ea typeface="HY견고딕" pitchFamily="18" charset="-127"/>
              </a:rPr>
              <a:t>central families </a:t>
            </a:r>
            <a:r>
              <a:rPr lang="en-US" altLang="ko-KR" sz="1750" dirty="0" smtClean="0">
                <a:latin typeface="HY견고딕" pitchFamily="18" charset="-127"/>
                <a:ea typeface="HY견고딕" pitchFamily="18" charset="-127"/>
              </a:rPr>
              <a:t>living in attendance to True Parents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solidFill>
            <a:schemeClr val="tx2">
              <a:lumMod val="20000"/>
              <a:lumOff val="80000"/>
            </a:schemeClr>
          </a:solidFill>
        </p:spPr>
        <p:txBody>
          <a:bodyPr>
            <a:normAutofit fontScale="90000"/>
          </a:bodyPr>
          <a:lstStyle/>
          <a:p>
            <a:r>
              <a:rPr lang="en-US" altLang="ko-KR" sz="3600" dirty="0" smtClean="0">
                <a:latin typeface="HY견고딕" pitchFamily="18" charset="-127"/>
                <a:ea typeface="HY견고딕" pitchFamily="18" charset="-127"/>
              </a:rPr>
              <a:t>Public Life seen from the parallels</a:t>
            </a:r>
            <a:endParaRPr lang="ko-KR" altLang="en-US" sz="3600" dirty="0">
              <a:latin typeface="HY견고딕" pitchFamily="18" charset="-127"/>
              <a:ea typeface="HY견고딕" pitchFamily="18" charset="-127"/>
            </a:endParaRPr>
          </a:p>
        </p:txBody>
      </p:sp>
      <p:sp>
        <p:nvSpPr>
          <p:cNvPr id="3" name="텍스트 개체 틀 2"/>
          <p:cNvSpPr>
            <a:spLocks noGrp="1"/>
          </p:cNvSpPr>
          <p:nvPr>
            <p:ph type="body" idx="1"/>
          </p:nvPr>
        </p:nvSpPr>
        <p:spPr>
          <a:solidFill>
            <a:schemeClr val="accent1">
              <a:lumMod val="20000"/>
              <a:lumOff val="80000"/>
            </a:schemeClr>
          </a:solidFill>
        </p:spPr>
        <p:txBody>
          <a:bodyPr/>
          <a:lstStyle/>
          <a:p>
            <a:pPr algn="ctr"/>
            <a:r>
              <a:rPr lang="en-US" altLang="ko-KR" b="0" dirty="0" smtClean="0">
                <a:latin typeface="HY견고딕" pitchFamily="18" charset="-127"/>
                <a:ea typeface="HY견고딕" pitchFamily="18" charset="-127"/>
              </a:rPr>
              <a:t>Jesus</a:t>
            </a:r>
            <a:endParaRPr lang="ko-KR" altLang="en-US" b="0" dirty="0">
              <a:latin typeface="HY견고딕" pitchFamily="18" charset="-127"/>
              <a:ea typeface="HY견고딕" pitchFamily="18" charset="-127"/>
            </a:endParaRPr>
          </a:p>
        </p:txBody>
      </p:sp>
      <p:sp>
        <p:nvSpPr>
          <p:cNvPr id="4" name="내용 개체 틀 3"/>
          <p:cNvSpPr>
            <a:spLocks noGrp="1"/>
          </p:cNvSpPr>
          <p:nvPr>
            <p:ph sz="half" idx="2"/>
          </p:nvPr>
        </p:nvSpPr>
        <p:spPr>
          <a:xfrm>
            <a:off x="457200" y="1768524"/>
            <a:ext cx="4040188" cy="2963466"/>
          </a:xfrm>
          <a:solidFill>
            <a:schemeClr val="accent1">
              <a:lumMod val="20000"/>
              <a:lumOff val="80000"/>
            </a:schemeClr>
          </a:solidFill>
        </p:spPr>
        <p:txBody>
          <a:bodyPr/>
          <a:lstStyle/>
          <a:p>
            <a:r>
              <a:rPr lang="en-US" altLang="ko-KR" dirty="0">
                <a:latin typeface="HY견고딕" pitchFamily="18" charset="-127"/>
                <a:ea typeface="HY견고딕" pitchFamily="18" charset="-127"/>
              </a:rPr>
              <a:t>30 years </a:t>
            </a:r>
            <a:r>
              <a:rPr lang="en-US" altLang="ko-KR" dirty="0" smtClean="0">
                <a:latin typeface="HY견고딕" pitchFamily="18" charset="-127"/>
                <a:ea typeface="HY견고딕" pitchFamily="18" charset="-127"/>
              </a:rPr>
              <a:t>of Jesus</a:t>
            </a:r>
            <a:r>
              <a:rPr lang="en-US" altLang="ko-KR" dirty="0" smtClean="0">
                <a:latin typeface="HY견고딕" pitchFamily="18" charset="-127"/>
                <a:ea typeface="HY견고딕" pitchFamily="18" charset="-127"/>
              </a:rPr>
              <a:t>’ life </a:t>
            </a:r>
            <a:r>
              <a:rPr lang="en-US" altLang="ko-KR" dirty="0" smtClean="0">
                <a:latin typeface="HY견고딕" pitchFamily="18" charset="-127"/>
                <a:ea typeface="HY견고딕" pitchFamily="18" charset="-127"/>
              </a:rPr>
              <a:t>before public </a:t>
            </a:r>
            <a:r>
              <a:rPr lang="en-US" altLang="ko-KR" dirty="0" smtClean="0">
                <a:latin typeface="HY견고딕" pitchFamily="18" charset="-127"/>
                <a:ea typeface="HY견고딕" pitchFamily="18" charset="-127"/>
              </a:rPr>
              <a:t>life</a:t>
            </a:r>
          </a:p>
          <a:p>
            <a:r>
              <a:rPr lang="en-US" altLang="ko-KR" dirty="0" smtClean="0">
                <a:latin typeface="HY견고딕" pitchFamily="18" charset="-127"/>
                <a:ea typeface="HY견고딕" pitchFamily="18" charset="-127"/>
              </a:rPr>
              <a:t>3 years of public life as the Messiah</a:t>
            </a:r>
          </a:p>
          <a:p>
            <a:r>
              <a:rPr lang="en-US" altLang="ko-KR" dirty="0" smtClean="0">
                <a:latin typeface="HY견고딕" pitchFamily="18" charset="-127"/>
                <a:ea typeface="HY견고딕" pitchFamily="18" charset="-127"/>
              </a:rPr>
              <a:t>Spiritual salvation</a:t>
            </a:r>
            <a:endParaRPr lang="ko-KR" altLang="en-US" dirty="0">
              <a:latin typeface="HY견고딕" pitchFamily="18" charset="-127"/>
              <a:ea typeface="HY견고딕" pitchFamily="18" charset="-127"/>
            </a:endParaRPr>
          </a:p>
        </p:txBody>
      </p:sp>
      <p:sp>
        <p:nvSpPr>
          <p:cNvPr id="5" name="텍스트 개체 틀 4"/>
          <p:cNvSpPr>
            <a:spLocks noGrp="1"/>
          </p:cNvSpPr>
          <p:nvPr>
            <p:ph type="body" sz="quarter" idx="3"/>
          </p:nvPr>
        </p:nvSpPr>
        <p:spPr>
          <a:solidFill>
            <a:schemeClr val="accent1">
              <a:lumMod val="20000"/>
              <a:lumOff val="80000"/>
            </a:schemeClr>
          </a:solidFill>
        </p:spPr>
        <p:txBody>
          <a:bodyPr/>
          <a:lstStyle/>
          <a:p>
            <a:pPr algn="ctr"/>
            <a:r>
              <a:rPr lang="en-US" altLang="ko-KR" b="0" dirty="0" smtClean="0">
                <a:latin typeface="HY견고딕" pitchFamily="18" charset="-127"/>
                <a:ea typeface="HY견고딕" pitchFamily="18" charset="-127"/>
              </a:rPr>
              <a:t>Rev. Moon</a:t>
            </a:r>
            <a:endParaRPr lang="ko-KR" altLang="en-US" b="0" dirty="0">
              <a:latin typeface="HY견고딕" pitchFamily="18" charset="-127"/>
              <a:ea typeface="HY견고딕" pitchFamily="18" charset="-127"/>
            </a:endParaRPr>
          </a:p>
        </p:txBody>
      </p:sp>
      <p:sp>
        <p:nvSpPr>
          <p:cNvPr id="6" name="내용 개체 틀 5"/>
          <p:cNvSpPr>
            <a:spLocks noGrp="1"/>
          </p:cNvSpPr>
          <p:nvPr>
            <p:ph sz="quarter" idx="4"/>
          </p:nvPr>
        </p:nvSpPr>
        <p:spPr>
          <a:xfrm>
            <a:off x="4645026" y="1779662"/>
            <a:ext cx="4041775" cy="2963466"/>
          </a:xfrm>
          <a:solidFill>
            <a:schemeClr val="accent1">
              <a:lumMod val="20000"/>
              <a:lumOff val="80000"/>
            </a:schemeClr>
          </a:solidFill>
        </p:spPr>
        <p:txBody>
          <a:bodyPr>
            <a:normAutofit fontScale="92500" lnSpcReduction="10000"/>
          </a:bodyPr>
          <a:lstStyle/>
          <a:p>
            <a:r>
              <a:rPr lang="en-US" altLang="ko-KR" dirty="0" smtClean="0">
                <a:latin typeface="HY견고딕" pitchFamily="18" charset="-127"/>
                <a:ea typeface="HY견고딕" pitchFamily="18" charset="-127"/>
              </a:rPr>
              <a:t>40 years </a:t>
            </a:r>
            <a:r>
              <a:rPr lang="en-US" altLang="ko-KR" dirty="0">
                <a:latin typeface="HY견고딕" pitchFamily="18" charset="-127"/>
                <a:ea typeface="HY견고딕" pitchFamily="18" charset="-127"/>
              </a:rPr>
              <a:t>of the returning Messiah</a:t>
            </a:r>
          </a:p>
          <a:p>
            <a:r>
              <a:rPr lang="en-US" altLang="ko-KR" dirty="0" smtClean="0">
                <a:latin typeface="HY견고딕" pitchFamily="18" charset="-127"/>
                <a:ea typeface="HY견고딕" pitchFamily="18" charset="-127"/>
              </a:rPr>
              <a:t>40 </a:t>
            </a:r>
            <a:r>
              <a:rPr lang="en-US" altLang="ko-KR" dirty="0" smtClean="0">
                <a:latin typeface="HY견고딕" pitchFamily="18" charset="-127"/>
                <a:ea typeface="HY견고딕" pitchFamily="18" charset="-127"/>
              </a:rPr>
              <a:t>years of the True Parents of humankind</a:t>
            </a:r>
          </a:p>
          <a:p>
            <a:r>
              <a:rPr lang="en-US" altLang="ko-KR" dirty="0" smtClean="0">
                <a:latin typeface="HY견고딕" pitchFamily="18" charset="-127"/>
                <a:ea typeface="HY견고딕" pitchFamily="18" charset="-127"/>
              </a:rPr>
              <a:t>12 years of the Cosmic King of Peace</a:t>
            </a:r>
          </a:p>
          <a:p>
            <a:r>
              <a:rPr lang="en-US" altLang="ko-KR" dirty="0" smtClean="0">
                <a:latin typeface="HY견고딕" pitchFamily="18" charset="-127"/>
                <a:ea typeface="HY견고딕" pitchFamily="18" charset="-127"/>
              </a:rPr>
              <a:t>Spiritual &amp; physical salvation</a:t>
            </a:r>
            <a:endParaRPr lang="ko-KR" altLang="en-US" dirty="0">
              <a:latin typeface="HY견고딕" pitchFamily="18" charset="-127"/>
              <a:ea typeface="HY견고딕" pitchFamily="18" charset="-127"/>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179512" y="3819693"/>
            <a:ext cx="8712968" cy="1200329"/>
          </a:xfrm>
          <a:prstGeom prst="rect">
            <a:avLst/>
          </a:prstGeom>
          <a:solidFill>
            <a:srgbClr val="006666"/>
          </a:solidFill>
        </p:spPr>
        <p:txBody>
          <a:bodyPr wrap="square">
            <a:spAutoFit/>
          </a:bodyPr>
          <a:lstStyle/>
          <a:p>
            <a:pPr algn="ctr"/>
            <a:r>
              <a:rPr lang="en-US" altLang="ko-KR" sz="3600" dirty="0">
                <a:solidFill>
                  <a:schemeClr val="accent6">
                    <a:lumMod val="20000"/>
                    <a:lumOff val="80000"/>
                  </a:schemeClr>
                </a:solidFill>
                <a:latin typeface="HY견고딕" pitchFamily="18" charset="-127"/>
                <a:ea typeface="HY견고딕" pitchFamily="18" charset="-127"/>
              </a:rPr>
              <a:t>Inherit the True Love of the Heavenly Parent</a:t>
            </a:r>
            <a:r>
              <a:rPr lang="en-US" altLang="ko-KR" sz="3600" dirty="0" smtClean="0">
                <a:solidFill>
                  <a:schemeClr val="accent6">
                    <a:lumMod val="20000"/>
                    <a:lumOff val="80000"/>
                  </a:schemeClr>
                </a:solidFill>
                <a:latin typeface="HY견고딕" pitchFamily="18" charset="-127"/>
                <a:ea typeface="HY견고딕" pitchFamily="18" charset="-127"/>
              </a:rPr>
              <a:t>!</a:t>
            </a:r>
            <a:endParaRPr lang="ko-KR" altLang="en-US" sz="3600" dirty="0">
              <a:solidFill>
                <a:schemeClr val="accent6">
                  <a:lumMod val="20000"/>
                  <a:lumOff val="80000"/>
                </a:schemeClr>
              </a:solidFill>
              <a:latin typeface="HY견고딕" pitchFamily="18" charset="-127"/>
              <a:ea typeface="HY견고딕" pitchFamily="18" charset="-127"/>
            </a:endParaRPr>
          </a:p>
        </p:txBody>
      </p:sp>
      <p:sp>
        <p:nvSpPr>
          <p:cNvPr id="5" name="제목 1"/>
          <p:cNvSpPr txBox="1">
            <a:spLocks/>
          </p:cNvSpPr>
          <p:nvPr/>
        </p:nvSpPr>
        <p:spPr>
          <a:xfrm>
            <a:off x="0" y="0"/>
            <a:ext cx="9144000" cy="915566"/>
          </a:xfrm>
          <a:prstGeom prst="rect">
            <a:avLst/>
          </a:prstGeom>
        </p:spPr>
        <p:txBody>
          <a:bodyPr anchor="ctr"/>
          <a:lstStyle/>
          <a:p>
            <a:pPr algn="ctr" fontAlgn="auto">
              <a:spcAft>
                <a:spcPts val="0"/>
              </a:spcAft>
              <a:defRPr/>
            </a:pPr>
            <a:r>
              <a:rPr lang="en-US" altLang="ko-KR" sz="2400" dirty="0" smtClean="0">
                <a:solidFill>
                  <a:srgbClr val="FF0000"/>
                </a:solidFill>
                <a:latin typeface="HY견고딕" pitchFamily="18" charset="-127"/>
                <a:ea typeface="HY견고딕" pitchFamily="18" charset="-127"/>
                <a:cs typeface="+mj-cs"/>
              </a:rPr>
              <a:t>May you r</a:t>
            </a:r>
            <a:r>
              <a:rPr kumimoji="0" lang="en-US" altLang="ko-KR" sz="2400" dirty="0" smtClean="0">
                <a:solidFill>
                  <a:srgbClr val="FF0000"/>
                </a:solidFill>
                <a:latin typeface="HY견고딕" pitchFamily="18" charset="-127"/>
                <a:ea typeface="HY견고딕" pitchFamily="18" charset="-127"/>
                <a:cs typeface="+mj-cs"/>
              </a:rPr>
              <a:t>eceive abundant Heavenly Fortune </a:t>
            </a:r>
          </a:p>
          <a:p>
            <a:pPr algn="ctr" fontAlgn="auto">
              <a:spcAft>
                <a:spcPts val="0"/>
              </a:spcAft>
              <a:defRPr/>
            </a:pPr>
            <a:r>
              <a:rPr kumimoji="0" lang="en-US" altLang="ko-KR" sz="2400" dirty="0" smtClean="0">
                <a:solidFill>
                  <a:srgbClr val="FF0000"/>
                </a:solidFill>
                <a:latin typeface="HY견고딕" pitchFamily="18" charset="-127"/>
                <a:ea typeface="HY견고딕" pitchFamily="18" charset="-127"/>
                <a:cs typeface="+mj-cs"/>
              </a:rPr>
              <a:t>and Heavenly Blessing!</a:t>
            </a:r>
            <a:endParaRPr kumimoji="0" lang="ko-KR" altLang="en-US" sz="2400" dirty="0">
              <a:solidFill>
                <a:srgbClr val="FF0000"/>
              </a:solidFill>
              <a:latin typeface="HY견고딕" pitchFamily="18" charset="-127"/>
              <a:ea typeface="HY견고딕" pitchFamily="18" charset="-127"/>
              <a:cs typeface="+mj-cs"/>
            </a:endParaRPr>
          </a:p>
        </p:txBody>
      </p:sp>
      <p:pic>
        <p:nvPicPr>
          <p:cNvPr id="6" name="Picture 5" descr="존영"/>
          <p:cNvPicPr>
            <a:picLocks noChangeAspect="1" noChangeArrowheads="1"/>
          </p:cNvPicPr>
          <p:nvPr/>
        </p:nvPicPr>
        <p:blipFill>
          <a:blip r:embed="rId3" cstate="print"/>
          <a:srcRect t="10314" b="36531"/>
          <a:stretch>
            <a:fillRect/>
          </a:stretch>
        </p:blipFill>
        <p:spPr bwMode="auto">
          <a:xfrm>
            <a:off x="2195736" y="771550"/>
            <a:ext cx="4752528" cy="30243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3528" y="205979"/>
            <a:ext cx="8424936" cy="857250"/>
          </a:xfrm>
          <a:solidFill>
            <a:schemeClr val="accent1">
              <a:lumMod val="20000"/>
              <a:lumOff val="80000"/>
            </a:schemeClr>
          </a:solidFill>
        </p:spPr>
        <p:txBody>
          <a:bodyPr>
            <a:noAutofit/>
          </a:bodyPr>
          <a:lstStyle/>
          <a:p>
            <a:r>
              <a:rPr lang="en-US" altLang="ko-KR" sz="2800" dirty="0" smtClean="0">
                <a:latin typeface="HY견고딕" pitchFamily="18" charset="-127"/>
                <a:ea typeface="HY견고딕" pitchFamily="18" charset="-127"/>
              </a:rPr>
              <a:t>Testimony </a:t>
            </a: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seen </a:t>
            </a:r>
            <a:r>
              <a:rPr lang="en-US" altLang="ko-KR" sz="2800" dirty="0" smtClean="0">
                <a:latin typeface="HY견고딕" pitchFamily="18" charset="-127"/>
                <a:ea typeface="HY견고딕" pitchFamily="18" charset="-127"/>
              </a:rPr>
              <a:t>from parallel providential periods</a:t>
            </a:r>
            <a:endParaRPr lang="ko-KR" altLang="en-US" sz="2800" dirty="0">
              <a:latin typeface="HY견고딕" pitchFamily="18" charset="-127"/>
              <a:ea typeface="HY견고딕" pitchFamily="18" charset="-127"/>
            </a:endParaRPr>
          </a:p>
        </p:txBody>
      </p:sp>
      <p:sp>
        <p:nvSpPr>
          <p:cNvPr id="3" name="텍스트 개체 틀 2"/>
          <p:cNvSpPr>
            <a:spLocks noGrp="1"/>
          </p:cNvSpPr>
          <p:nvPr>
            <p:ph type="body" idx="1"/>
          </p:nvPr>
        </p:nvSpPr>
        <p:spPr>
          <a:xfrm>
            <a:off x="323528" y="1151335"/>
            <a:ext cx="4173860" cy="479822"/>
          </a:xfrm>
          <a:solidFill>
            <a:schemeClr val="accent1">
              <a:lumMod val="20000"/>
              <a:lumOff val="80000"/>
            </a:schemeClr>
          </a:solidFill>
        </p:spPr>
        <p:txBody>
          <a:bodyPr/>
          <a:lstStyle/>
          <a:p>
            <a:pPr algn="ctr"/>
            <a:r>
              <a:rPr lang="en-US" altLang="ko-KR" b="0" dirty="0" smtClean="0">
                <a:latin typeface="HY견고딕" pitchFamily="18" charset="-127"/>
                <a:ea typeface="HY견고딕" pitchFamily="18" charset="-127"/>
              </a:rPr>
              <a:t>Jesus</a:t>
            </a:r>
            <a:endParaRPr lang="ko-KR" altLang="en-US" b="0" dirty="0">
              <a:latin typeface="HY견고딕" pitchFamily="18" charset="-127"/>
              <a:ea typeface="HY견고딕" pitchFamily="18" charset="-127"/>
            </a:endParaRPr>
          </a:p>
        </p:txBody>
      </p:sp>
      <p:sp>
        <p:nvSpPr>
          <p:cNvPr id="4" name="내용 개체 틀 3"/>
          <p:cNvSpPr>
            <a:spLocks noGrp="1"/>
          </p:cNvSpPr>
          <p:nvPr>
            <p:ph sz="half" idx="2"/>
          </p:nvPr>
        </p:nvSpPr>
        <p:spPr>
          <a:xfrm>
            <a:off x="323528" y="1779662"/>
            <a:ext cx="4176464" cy="2963466"/>
          </a:xfrm>
          <a:solidFill>
            <a:schemeClr val="accent1">
              <a:lumMod val="20000"/>
              <a:lumOff val="80000"/>
            </a:schemeClr>
          </a:solidFill>
        </p:spPr>
        <p:txBody>
          <a:bodyPr>
            <a:normAutofit fontScale="92500" lnSpcReduction="10000"/>
          </a:bodyPr>
          <a:lstStyle/>
          <a:p>
            <a:r>
              <a:rPr lang="en-US" altLang="ko-KR" sz="1800" dirty="0" smtClean="0">
                <a:latin typeface="HY견고딕" pitchFamily="18" charset="-127"/>
                <a:ea typeface="HY견고딕" pitchFamily="18" charset="-127"/>
              </a:rPr>
              <a:t>John</a:t>
            </a:r>
            <a:r>
              <a:rPr lang="ko-KR" altLang="en-US" sz="1800" dirty="0" smtClean="0">
                <a:latin typeface="HY견고딕" pitchFamily="18" charset="-127"/>
                <a:ea typeface="HY견고딕" pitchFamily="18" charset="-127"/>
              </a:rPr>
              <a:t> </a:t>
            </a:r>
            <a:r>
              <a:rPr lang="en-US" altLang="ko-KR" sz="1800" dirty="0" smtClean="0">
                <a:latin typeface="HY견고딕" pitchFamily="18" charset="-127"/>
                <a:ea typeface="HY견고딕" pitchFamily="18" charset="-127"/>
              </a:rPr>
              <a:t>1:33</a:t>
            </a:r>
            <a:r>
              <a:rPr lang="ko-KR" altLang="en-US" sz="1800" dirty="0" smtClean="0">
                <a:latin typeface="HY견고딕" pitchFamily="18" charset="-127"/>
                <a:ea typeface="HY견고딕" pitchFamily="18" charset="-127"/>
              </a:rPr>
              <a:t>  </a:t>
            </a:r>
            <a:r>
              <a:rPr lang="en-US" altLang="ko-KR" sz="1800" dirty="0" smtClean="0">
                <a:latin typeface="HY견고딕" pitchFamily="18" charset="-127"/>
                <a:ea typeface="HY견고딕" pitchFamily="18" charset="-127"/>
              </a:rPr>
              <a:t>I did not recognize Him, but He who sent me to baptize in water said to me, ‘He upon whom you see the Spirit descending and remaining upon Him, this is the One who baptizes in the Holy Spirit.’</a:t>
            </a:r>
          </a:p>
          <a:p>
            <a:r>
              <a:rPr lang="en-US" altLang="ko-KR" sz="1800" dirty="0" smtClean="0">
                <a:latin typeface="HY견고딕" pitchFamily="18" charset="-127"/>
                <a:ea typeface="HY견고딕" pitchFamily="18" charset="-127"/>
              </a:rPr>
              <a:t>John1:34 I myself have seen, and have testified that this is the Son of God. </a:t>
            </a:r>
            <a:endParaRPr lang="ko-KR" altLang="en-US" sz="1800" dirty="0">
              <a:latin typeface="HY견고딕" pitchFamily="18" charset="-127"/>
              <a:ea typeface="HY견고딕" pitchFamily="18" charset="-127"/>
            </a:endParaRPr>
          </a:p>
        </p:txBody>
      </p:sp>
      <p:sp>
        <p:nvSpPr>
          <p:cNvPr id="5" name="텍스트 개체 틀 4"/>
          <p:cNvSpPr>
            <a:spLocks noGrp="1"/>
          </p:cNvSpPr>
          <p:nvPr>
            <p:ph type="body" sz="quarter" idx="3"/>
          </p:nvPr>
        </p:nvSpPr>
        <p:spPr>
          <a:xfrm>
            <a:off x="4572000" y="1151335"/>
            <a:ext cx="4114801" cy="479822"/>
          </a:xfrm>
          <a:solidFill>
            <a:schemeClr val="accent1">
              <a:lumMod val="20000"/>
              <a:lumOff val="80000"/>
            </a:schemeClr>
          </a:solidFill>
        </p:spPr>
        <p:txBody>
          <a:bodyPr/>
          <a:lstStyle/>
          <a:p>
            <a:pPr algn="ctr"/>
            <a:r>
              <a:rPr lang="en-US" altLang="ko-KR" b="0" dirty="0" smtClean="0">
                <a:latin typeface="HY견고딕" pitchFamily="18" charset="-127"/>
                <a:ea typeface="HY견고딕" pitchFamily="18" charset="-127"/>
              </a:rPr>
              <a:t>Rev. Sun </a:t>
            </a:r>
            <a:r>
              <a:rPr lang="en-US" altLang="ko-KR" b="0" dirty="0" err="1" smtClean="0">
                <a:latin typeface="HY견고딕" pitchFamily="18" charset="-127"/>
                <a:ea typeface="HY견고딕" pitchFamily="18" charset="-127"/>
              </a:rPr>
              <a:t>Myung</a:t>
            </a:r>
            <a:r>
              <a:rPr lang="en-US" altLang="ko-KR" b="0" dirty="0" smtClean="0">
                <a:latin typeface="HY견고딕" pitchFamily="18" charset="-127"/>
                <a:ea typeface="HY견고딕" pitchFamily="18" charset="-127"/>
              </a:rPr>
              <a:t> Moon</a:t>
            </a:r>
            <a:endParaRPr lang="ko-KR" altLang="en-US" b="0" dirty="0">
              <a:latin typeface="HY견고딕" pitchFamily="18" charset="-127"/>
              <a:ea typeface="HY견고딕" pitchFamily="18" charset="-127"/>
            </a:endParaRPr>
          </a:p>
        </p:txBody>
      </p:sp>
      <p:sp>
        <p:nvSpPr>
          <p:cNvPr id="6" name="내용 개체 틀 5"/>
          <p:cNvSpPr>
            <a:spLocks noGrp="1"/>
          </p:cNvSpPr>
          <p:nvPr>
            <p:ph sz="quarter" idx="4"/>
          </p:nvPr>
        </p:nvSpPr>
        <p:spPr>
          <a:xfrm>
            <a:off x="4572000" y="1779662"/>
            <a:ext cx="4114801" cy="2963466"/>
          </a:xfrm>
          <a:solidFill>
            <a:schemeClr val="accent1">
              <a:lumMod val="20000"/>
              <a:lumOff val="80000"/>
            </a:schemeClr>
          </a:solidFill>
        </p:spPr>
        <p:txBody>
          <a:bodyPr>
            <a:normAutofit lnSpcReduction="10000"/>
          </a:bodyPr>
          <a:lstStyle/>
          <a:p>
            <a:r>
              <a:rPr lang="en-US" altLang="ko-KR" sz="2000" dirty="0" smtClean="0">
                <a:latin typeface="HY견고딕" pitchFamily="18" charset="-127"/>
                <a:ea typeface="HY견고딕" pitchFamily="18" charset="-127"/>
              </a:rPr>
              <a:t>Easter service of Israel Monastery March 2, 1946 </a:t>
            </a:r>
          </a:p>
          <a:p>
            <a:r>
              <a:rPr lang="en-US" altLang="ko-KR" sz="2000" dirty="0" smtClean="0">
                <a:latin typeface="HY견고딕" pitchFamily="18" charset="-127"/>
                <a:ea typeface="HY견고딕" pitchFamily="18" charset="-127"/>
              </a:rPr>
              <a:t>Abbot Rev. Kim </a:t>
            </a:r>
            <a:r>
              <a:rPr lang="en-US" altLang="ko-KR" sz="2000" dirty="0" err="1" smtClean="0">
                <a:latin typeface="HY견고딕" pitchFamily="18" charset="-127"/>
                <a:ea typeface="HY견고딕" pitchFamily="18" charset="-127"/>
              </a:rPr>
              <a:t>Baek</a:t>
            </a:r>
            <a:r>
              <a:rPr lang="en-US" altLang="ko-KR" sz="2000" dirty="0" smtClean="0">
                <a:latin typeface="HY견고딕" pitchFamily="18" charset="-127"/>
                <a:ea typeface="HY견고딕" pitchFamily="18" charset="-127"/>
              </a:rPr>
              <a:t> Moon</a:t>
            </a:r>
            <a:r>
              <a:rPr lang="ko-KR" altLang="en-US" sz="2000" dirty="0" smtClean="0">
                <a:latin typeface="HY견고딕" pitchFamily="18" charset="-127"/>
                <a:ea typeface="HY견고딕" pitchFamily="18" charset="-127"/>
              </a:rPr>
              <a:t> </a:t>
            </a:r>
            <a:r>
              <a:rPr lang="en-US" altLang="ko-KR" sz="2000" dirty="0" smtClean="0">
                <a:latin typeface="HY견고딕" pitchFamily="18" charset="-127"/>
                <a:ea typeface="HY견고딕" pitchFamily="18" charset="-127"/>
              </a:rPr>
              <a:t>“Rev. Sun </a:t>
            </a:r>
            <a:r>
              <a:rPr lang="en-US" altLang="ko-KR" sz="2000" dirty="0" err="1" smtClean="0">
                <a:latin typeface="HY견고딕" pitchFamily="18" charset="-127"/>
                <a:ea typeface="HY견고딕" pitchFamily="18" charset="-127"/>
              </a:rPr>
              <a:t>Myung</a:t>
            </a:r>
            <a:r>
              <a:rPr lang="en-US" altLang="ko-KR" sz="2000" dirty="0" smtClean="0">
                <a:latin typeface="HY견고딕" pitchFamily="18" charset="-127"/>
                <a:ea typeface="HY견고딕" pitchFamily="18" charset="-127"/>
              </a:rPr>
              <a:t> Moon </a:t>
            </a:r>
            <a:r>
              <a:rPr lang="en-US" altLang="ko-KR" sz="2000" dirty="0" smtClean="0">
                <a:latin typeface="HY견고딕" pitchFamily="18" charset="-127"/>
                <a:ea typeface="HY견고딕" pitchFamily="18" charset="-127"/>
              </a:rPr>
              <a:t>is the person with the mission of King Solomon”</a:t>
            </a:r>
          </a:p>
          <a:p>
            <a:r>
              <a:rPr lang="en-US" altLang="ko-KR" sz="2000" dirty="0" smtClean="0">
                <a:latin typeface="HY견고딕" pitchFamily="18" charset="-127"/>
                <a:ea typeface="HY견고딕" pitchFamily="18" charset="-127"/>
              </a:rPr>
              <a:t>Middle-grade woman believers</a:t>
            </a:r>
            <a:r>
              <a:rPr lang="ko-KR" altLang="en-US" sz="2000" dirty="0" smtClean="0">
                <a:latin typeface="HY견고딕" pitchFamily="18" charset="-127"/>
                <a:ea typeface="HY견고딕" pitchFamily="18" charset="-127"/>
              </a:rPr>
              <a:t> </a:t>
            </a:r>
            <a:r>
              <a:rPr lang="en-US" altLang="ko-KR" sz="2000" dirty="0" smtClean="0">
                <a:latin typeface="HY견고딕" pitchFamily="18" charset="-127"/>
                <a:ea typeface="HY견고딕" pitchFamily="18" charset="-127"/>
              </a:rPr>
              <a:t>“Follow </a:t>
            </a:r>
            <a:r>
              <a:rPr lang="en-US" altLang="ko-KR" sz="2000" dirty="0" smtClean="0">
                <a:latin typeface="HY견고딕" pitchFamily="18" charset="-127"/>
                <a:ea typeface="HY견고딕" pitchFamily="18" charset="-127"/>
              </a:rPr>
              <a:t>Rev</a:t>
            </a:r>
            <a:r>
              <a:rPr lang="en-US" altLang="ko-KR" sz="2000" dirty="0" smtClean="0">
                <a:latin typeface="HY견고딕" pitchFamily="18" charset="-127"/>
                <a:ea typeface="HY견고딕" pitchFamily="18" charset="-127"/>
              </a:rPr>
              <a:t>. </a:t>
            </a:r>
            <a:r>
              <a:rPr lang="en-US" altLang="ko-KR" sz="2000" dirty="0" smtClean="0">
                <a:latin typeface="HY견고딕" pitchFamily="18" charset="-127"/>
                <a:ea typeface="HY견고딕" pitchFamily="18" charset="-127"/>
              </a:rPr>
              <a:t>Moon”</a:t>
            </a:r>
            <a:endParaRPr lang="ko-KR" altLang="en-US" sz="2000" dirty="0">
              <a:latin typeface="HY견고딕" pitchFamily="18" charset="-127"/>
              <a:ea typeface="HY견고딕" pitchFamily="18" charset="-12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solidFill>
            <a:schemeClr val="tx2">
              <a:lumMod val="20000"/>
              <a:lumOff val="80000"/>
            </a:schemeClr>
          </a:solidFill>
        </p:spPr>
        <p:txBody>
          <a:bodyPr>
            <a:noAutofit/>
          </a:bodyPr>
          <a:lstStyle/>
          <a:p>
            <a:r>
              <a:rPr lang="en-US" altLang="ko-KR" sz="2800" dirty="0" smtClean="0">
                <a:latin typeface="HY견고딕" pitchFamily="18" charset="-127"/>
                <a:ea typeface="HY견고딕" pitchFamily="18" charset="-127"/>
              </a:rPr>
              <a:t>Confession of faith </a:t>
            </a:r>
            <a:r>
              <a:rPr lang="en-US" altLang="ko-KR" sz="2800" dirty="0" smtClean="0">
                <a:latin typeface="HY견고딕" pitchFamily="18" charset="-127"/>
                <a:ea typeface="HY견고딕" pitchFamily="18" charset="-127"/>
              </a:rPr>
              <a:t/>
            </a:r>
            <a:br>
              <a:rPr lang="en-US" altLang="ko-KR" sz="2800" dirty="0" smtClean="0">
                <a:latin typeface="HY견고딕" pitchFamily="18" charset="-127"/>
                <a:ea typeface="HY견고딕" pitchFamily="18" charset="-127"/>
              </a:rPr>
            </a:br>
            <a:r>
              <a:rPr lang="en-US" altLang="ko-KR" sz="2800" dirty="0" smtClean="0">
                <a:latin typeface="HY견고딕" pitchFamily="18" charset="-127"/>
                <a:ea typeface="HY견고딕" pitchFamily="18" charset="-127"/>
              </a:rPr>
              <a:t>seen </a:t>
            </a:r>
            <a:r>
              <a:rPr lang="en-US" altLang="ko-KR" sz="2800" dirty="0" smtClean="0">
                <a:latin typeface="HY견고딕" pitchFamily="18" charset="-127"/>
                <a:ea typeface="HY견고딕" pitchFamily="18" charset="-127"/>
              </a:rPr>
              <a:t>from the parallels</a:t>
            </a:r>
            <a:endParaRPr lang="ko-KR" altLang="en-US" sz="2800" dirty="0">
              <a:latin typeface="HY견고딕" pitchFamily="18" charset="-127"/>
              <a:ea typeface="HY견고딕" pitchFamily="18" charset="-127"/>
            </a:endParaRPr>
          </a:p>
        </p:txBody>
      </p:sp>
      <p:sp>
        <p:nvSpPr>
          <p:cNvPr id="3" name="텍스트 개체 틀 2"/>
          <p:cNvSpPr>
            <a:spLocks noGrp="1"/>
          </p:cNvSpPr>
          <p:nvPr>
            <p:ph type="body" idx="1"/>
          </p:nvPr>
        </p:nvSpPr>
        <p:spPr>
          <a:solidFill>
            <a:schemeClr val="bg1"/>
          </a:solidFill>
        </p:spPr>
        <p:txBody>
          <a:bodyPr>
            <a:normAutofit fontScale="92500"/>
          </a:bodyPr>
          <a:lstStyle/>
          <a:p>
            <a:pPr algn="ctr"/>
            <a:r>
              <a:rPr lang="en-US" altLang="ko-KR" dirty="0" smtClean="0">
                <a:latin typeface="Meiryo" panose="020B0604030504040204" pitchFamily="34" charset="-128"/>
                <a:ea typeface="Meiryo" panose="020B0604030504040204" pitchFamily="34" charset="-128"/>
                <a:cs typeface="Meiryo" panose="020B0604030504040204" pitchFamily="34" charset="-128"/>
              </a:rPr>
              <a:t>Peter’s confession of faith</a:t>
            </a:r>
            <a:endParaRPr lang="ko-KR" altLang="en-US" dirty="0">
              <a:latin typeface="Meiryo" panose="020B0604030504040204" pitchFamily="34" charset="-128"/>
              <a:ea typeface="HY견고딕" pitchFamily="18" charset="-127"/>
              <a:cs typeface="Meiryo" panose="020B0604030504040204" pitchFamily="34" charset="-128"/>
            </a:endParaRPr>
          </a:p>
        </p:txBody>
      </p:sp>
      <p:sp>
        <p:nvSpPr>
          <p:cNvPr id="4" name="내용 개체 틀 3"/>
          <p:cNvSpPr>
            <a:spLocks noGrp="1"/>
          </p:cNvSpPr>
          <p:nvPr>
            <p:ph sz="half" idx="2"/>
          </p:nvPr>
        </p:nvSpPr>
        <p:spPr>
          <a:xfrm>
            <a:off x="457200" y="1840532"/>
            <a:ext cx="4040188" cy="2963466"/>
          </a:xfrm>
          <a:solidFill>
            <a:schemeClr val="accent1">
              <a:lumMod val="20000"/>
              <a:lumOff val="80000"/>
            </a:schemeClr>
          </a:solidFill>
        </p:spPr>
        <p:txBody>
          <a:bodyPr>
            <a:normAutofit/>
          </a:bodyPr>
          <a:lstStyle/>
          <a:p>
            <a:r>
              <a:rPr lang="en-US" altLang="ko-KR" dirty="0" smtClean="0">
                <a:latin typeface="HY견고딕" pitchFamily="18" charset="-127"/>
                <a:ea typeface="HY견고딕" pitchFamily="18" charset="-127"/>
              </a:rPr>
              <a:t>Matt.16:15 </a:t>
            </a:r>
            <a:r>
              <a:rPr lang="en-US" altLang="ko-KR" dirty="0" smtClean="0">
                <a:solidFill>
                  <a:srgbClr val="FF0000"/>
                </a:solidFill>
                <a:latin typeface="HY견고딕" pitchFamily="18" charset="-127"/>
                <a:ea typeface="HY견고딕" pitchFamily="18" charset="-127"/>
              </a:rPr>
              <a:t>“Who do you say that I am?”</a:t>
            </a:r>
          </a:p>
          <a:p>
            <a:r>
              <a:rPr lang="en-US" altLang="ko-KR" dirty="0" smtClean="0">
                <a:latin typeface="HY견고딕" pitchFamily="18" charset="-127"/>
                <a:ea typeface="HY견고딕" pitchFamily="18" charset="-127"/>
              </a:rPr>
              <a:t>Matt. 16:16</a:t>
            </a:r>
            <a:r>
              <a:rPr lang="ko-KR" altLang="en-US" dirty="0" smtClean="0">
                <a:latin typeface="HY견고딕" pitchFamily="18" charset="-127"/>
                <a:ea typeface="HY견고딕" pitchFamily="18" charset="-127"/>
              </a:rPr>
              <a:t> </a:t>
            </a:r>
            <a:r>
              <a:rPr lang="en-US" altLang="ko-KR" dirty="0" smtClean="0">
                <a:latin typeface="HY견고딕" pitchFamily="18" charset="-127"/>
                <a:ea typeface="HY견고딕" pitchFamily="18" charset="-127"/>
              </a:rPr>
              <a:t>Simon </a:t>
            </a:r>
            <a:r>
              <a:rPr lang="en-US" altLang="ko-KR" dirty="0">
                <a:latin typeface="HY견고딕" pitchFamily="18" charset="-127"/>
                <a:ea typeface="HY견고딕" pitchFamily="18" charset="-127"/>
              </a:rPr>
              <a:t>Peter replied, “</a:t>
            </a:r>
            <a:r>
              <a:rPr lang="en-US" altLang="ko-KR" dirty="0">
                <a:solidFill>
                  <a:srgbClr val="FF0000"/>
                </a:solidFill>
                <a:latin typeface="HY견고딕" pitchFamily="18" charset="-127"/>
                <a:ea typeface="HY견고딕" pitchFamily="18" charset="-127"/>
              </a:rPr>
              <a:t>You are the Christ, the Son of the living God</a:t>
            </a:r>
            <a:r>
              <a:rPr lang="en-US" altLang="ko-KR" dirty="0" smtClean="0">
                <a:latin typeface="HY견고딕" pitchFamily="18" charset="-127"/>
                <a:ea typeface="HY견고딕" pitchFamily="18" charset="-127"/>
              </a:rPr>
              <a:t>.”</a:t>
            </a:r>
          </a:p>
          <a:p>
            <a:endParaRPr lang="ko-KR" altLang="en-US" dirty="0"/>
          </a:p>
        </p:txBody>
      </p:sp>
      <p:sp>
        <p:nvSpPr>
          <p:cNvPr id="5" name="텍스트 개체 틀 4"/>
          <p:cNvSpPr>
            <a:spLocks noGrp="1"/>
          </p:cNvSpPr>
          <p:nvPr>
            <p:ph type="body" sz="quarter" idx="3"/>
          </p:nvPr>
        </p:nvSpPr>
        <p:spPr>
          <a:solidFill>
            <a:schemeClr val="bg1"/>
          </a:solidFill>
        </p:spPr>
        <p:txBody>
          <a:bodyPr>
            <a:normAutofit/>
          </a:bodyPr>
          <a:lstStyle/>
          <a:p>
            <a:pPr algn="ctr"/>
            <a:r>
              <a:rPr lang="en-US" altLang="ko-KR" b="0" dirty="0" smtClean="0">
                <a:latin typeface="HY견고딕" pitchFamily="18" charset="-127"/>
                <a:ea typeface="HY견고딕" pitchFamily="18" charset="-127"/>
              </a:rPr>
              <a:t>Our confession of faith</a:t>
            </a:r>
            <a:endParaRPr lang="ko-KR" altLang="en-US" b="0" dirty="0">
              <a:latin typeface="HY견고딕" pitchFamily="18" charset="-127"/>
              <a:ea typeface="HY견고딕" pitchFamily="18" charset="-127"/>
            </a:endParaRPr>
          </a:p>
        </p:txBody>
      </p:sp>
      <p:sp>
        <p:nvSpPr>
          <p:cNvPr id="6" name="내용 개체 틀 5"/>
          <p:cNvSpPr>
            <a:spLocks noGrp="1"/>
          </p:cNvSpPr>
          <p:nvPr>
            <p:ph sz="quarter" idx="4"/>
          </p:nvPr>
        </p:nvSpPr>
        <p:spPr>
          <a:xfrm>
            <a:off x="4645026" y="1851670"/>
            <a:ext cx="4041775" cy="2963466"/>
          </a:xfrm>
          <a:solidFill>
            <a:schemeClr val="accent1">
              <a:lumMod val="20000"/>
              <a:lumOff val="80000"/>
            </a:schemeClr>
          </a:solidFill>
        </p:spPr>
        <p:txBody>
          <a:bodyPr/>
          <a:lstStyle/>
          <a:p>
            <a:r>
              <a:rPr lang="en-US" altLang="ko-KR" dirty="0" smtClean="0">
                <a:solidFill>
                  <a:srgbClr val="FF0000"/>
                </a:solidFill>
                <a:latin typeface="HY견고딕" pitchFamily="18" charset="-127"/>
                <a:ea typeface="HY견고딕" pitchFamily="18" charset="-127"/>
              </a:rPr>
              <a:t>“ Who do you say that I am?”</a:t>
            </a:r>
          </a:p>
          <a:p>
            <a:r>
              <a:rPr lang="en-US" altLang="ko-KR" dirty="0" smtClean="0">
                <a:latin typeface="HY견고딕" pitchFamily="18" charset="-127"/>
                <a:ea typeface="HY견고딕" pitchFamily="18" charset="-127"/>
              </a:rPr>
              <a:t>We reply,</a:t>
            </a:r>
          </a:p>
          <a:p>
            <a:r>
              <a:rPr lang="en-US" altLang="ko-KR" sz="4400" dirty="0" smtClean="0">
                <a:latin typeface="HY견고딕" pitchFamily="18" charset="-127"/>
                <a:ea typeface="HY견고딕" pitchFamily="18" charset="-127"/>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457200" y="51470"/>
            <a:ext cx="8229600" cy="857250"/>
          </a:xfrm>
          <a:solidFill>
            <a:schemeClr val="accent5">
              <a:lumMod val="20000"/>
              <a:lumOff val="80000"/>
            </a:schemeClr>
          </a:solidFill>
        </p:spPr>
        <p:txBody>
          <a:bodyPr>
            <a:normAutofit/>
          </a:bodyPr>
          <a:lstStyle/>
          <a:p>
            <a:r>
              <a:rPr lang="en-US" altLang="ko-KR" sz="3600" dirty="0" smtClean="0">
                <a:latin typeface="HY견고딕" pitchFamily="18" charset="-127"/>
                <a:ea typeface="HY견고딕" pitchFamily="18" charset="-127"/>
              </a:rPr>
              <a:t>But who do you say that I am?</a:t>
            </a:r>
            <a:endParaRPr lang="ko-KR" altLang="en-US" sz="3600" dirty="0">
              <a:latin typeface="HY견고딕" pitchFamily="18" charset="-127"/>
              <a:ea typeface="HY견고딕" pitchFamily="18" charset="-127"/>
            </a:endParaRPr>
          </a:p>
        </p:txBody>
      </p:sp>
      <p:sp>
        <p:nvSpPr>
          <p:cNvPr id="5" name="내용 개체 틀 4"/>
          <p:cNvSpPr>
            <a:spLocks noGrp="1"/>
          </p:cNvSpPr>
          <p:nvPr>
            <p:ph idx="1"/>
          </p:nvPr>
        </p:nvSpPr>
        <p:spPr>
          <a:xfrm>
            <a:off x="107504" y="1059583"/>
            <a:ext cx="8928992" cy="3744416"/>
          </a:xfrm>
          <a:solidFill>
            <a:schemeClr val="accent6">
              <a:lumMod val="20000"/>
              <a:lumOff val="80000"/>
            </a:schemeClr>
          </a:solidFill>
        </p:spPr>
        <p:txBody>
          <a:bodyPr>
            <a:normAutofit fontScale="92500" lnSpcReduction="20000"/>
          </a:bodyPr>
          <a:lstStyle/>
          <a:p>
            <a:pPr>
              <a:buNone/>
            </a:pPr>
            <a:r>
              <a:rPr lang="ko-KR" altLang="en-US" sz="3000" dirty="0" smtClean="0">
                <a:latin typeface="HY견고딕" pitchFamily="18" charset="-127"/>
                <a:ea typeface="HY견고딕" pitchFamily="18" charset="-127"/>
              </a:rPr>
              <a:t>   </a:t>
            </a:r>
            <a:r>
              <a:rPr lang="en-US" altLang="ko-KR" sz="3000" dirty="0" smtClean="0">
                <a:latin typeface="HY견고딕" pitchFamily="18" charset="-127"/>
                <a:ea typeface="HY견고딕" pitchFamily="18" charset="-127"/>
              </a:rPr>
              <a:t>Matthew 16 </a:t>
            </a:r>
          </a:p>
          <a:p>
            <a:r>
              <a:rPr lang="en-US" altLang="ko-KR" sz="2400" dirty="0" smtClean="0">
                <a:latin typeface="HY견고딕" pitchFamily="18" charset="-127"/>
                <a:ea typeface="HY견고딕" pitchFamily="18" charset="-127"/>
              </a:rPr>
              <a:t>13</a:t>
            </a:r>
            <a:r>
              <a:rPr lang="en-US" altLang="ko-KR" sz="2400" dirty="0" smtClean="0">
                <a:solidFill>
                  <a:srgbClr val="FF0000"/>
                </a:solidFill>
                <a:latin typeface="HY견고딕" pitchFamily="18" charset="-127"/>
                <a:ea typeface="HY견고딕" pitchFamily="18" charset="-127"/>
              </a:rPr>
              <a:t>“Who do people say that the Son of Man is?”</a:t>
            </a:r>
            <a:r>
              <a:rPr lang="ko-KR" altLang="en-US" sz="2400" dirty="0" smtClean="0">
                <a:solidFill>
                  <a:srgbClr val="FF0000"/>
                </a:solidFill>
                <a:latin typeface="HY견고딕" pitchFamily="18" charset="-127"/>
                <a:ea typeface="HY견고딕" pitchFamily="18" charset="-127"/>
              </a:rPr>
              <a:t> </a:t>
            </a:r>
            <a:endParaRPr lang="en-US" altLang="ko-KR" sz="2400" dirty="0" smtClean="0">
              <a:solidFill>
                <a:srgbClr val="FF0000"/>
              </a:solidFill>
              <a:latin typeface="HY견고딕" pitchFamily="18" charset="-127"/>
              <a:ea typeface="HY견고딕" pitchFamily="18" charset="-127"/>
            </a:endParaRPr>
          </a:p>
          <a:p>
            <a:r>
              <a:rPr lang="en-US" altLang="ko-KR" sz="2400" dirty="0" smtClean="0">
                <a:latin typeface="HY견고딕" pitchFamily="18" charset="-127"/>
                <a:ea typeface="HY견고딕" pitchFamily="18" charset="-127"/>
              </a:rPr>
              <a:t>14“Some say John the Baptist, others say Elijah, and others Jeremiah or one of the prophets.”</a:t>
            </a:r>
          </a:p>
          <a:p>
            <a:r>
              <a:rPr lang="en-US" altLang="ko-KR" sz="2400" dirty="0" smtClean="0">
                <a:latin typeface="HY견고딕" pitchFamily="18" charset="-127"/>
                <a:ea typeface="HY견고딕" pitchFamily="18" charset="-127"/>
              </a:rPr>
              <a:t>15</a:t>
            </a:r>
            <a:r>
              <a:rPr lang="en-US" altLang="ko-KR" sz="2400" dirty="0" smtClean="0">
                <a:solidFill>
                  <a:srgbClr val="FF0000"/>
                </a:solidFill>
                <a:latin typeface="HY견고딕" pitchFamily="18" charset="-127"/>
                <a:ea typeface="HY견고딕" pitchFamily="18" charset="-127"/>
              </a:rPr>
              <a:t>“But who do you say that I am?”</a:t>
            </a:r>
          </a:p>
          <a:p>
            <a:r>
              <a:rPr lang="en-US" altLang="ko-KR" sz="2400" dirty="0" smtClean="0">
                <a:latin typeface="HY견고딕" pitchFamily="18" charset="-127"/>
                <a:ea typeface="HY견고딕" pitchFamily="18" charset="-127"/>
              </a:rPr>
              <a:t>16</a:t>
            </a:r>
            <a:r>
              <a:rPr lang="ko-KR" altLang="en-US" sz="2400" dirty="0" smtClean="0">
                <a:latin typeface="HY견고딕" pitchFamily="18" charset="-127"/>
                <a:ea typeface="HY견고딕" pitchFamily="18" charset="-127"/>
              </a:rPr>
              <a:t> </a:t>
            </a:r>
            <a:r>
              <a:rPr lang="en-US" altLang="ko-KR" sz="2400" dirty="0" smtClean="0">
                <a:latin typeface="HY견고딕" pitchFamily="18" charset="-127"/>
                <a:ea typeface="HY견고딕" pitchFamily="18" charset="-127"/>
              </a:rPr>
              <a:t>Simon Peter replied, “You are the Christ, the Son of the living God.” </a:t>
            </a:r>
          </a:p>
          <a:p>
            <a:r>
              <a:rPr lang="en-US" altLang="ko-KR" sz="2400" dirty="0" smtClean="0">
                <a:latin typeface="HY견고딕" pitchFamily="18" charset="-127"/>
                <a:ea typeface="HY견고딕" pitchFamily="18" charset="-127"/>
              </a:rPr>
              <a:t>19</a:t>
            </a:r>
            <a:r>
              <a:rPr lang="en-US" altLang="ko-KR" sz="2400" dirty="0" smtClean="0">
                <a:solidFill>
                  <a:srgbClr val="FF0000"/>
                </a:solidFill>
                <a:latin typeface="HY견고딕" pitchFamily="18" charset="-127"/>
                <a:ea typeface="HY견고딕" pitchFamily="18" charset="-127"/>
              </a:rPr>
              <a:t>“I will give you the keys of the kingdom of heaven, and whatever you bind on earth shall be bound in heaven, and whatever you loose on earth shall be loosed in heaven.”</a:t>
            </a:r>
            <a:endParaRPr lang="ko-KR" altLang="en-US" sz="2400" dirty="0">
              <a:solidFill>
                <a:srgbClr val="FF0000"/>
              </a:solidFill>
              <a:latin typeface="HY견고딕" pitchFamily="18" charset="-127"/>
              <a:ea typeface="HY견고딕" pitchFamily="18" charset="-127"/>
            </a:endParaRPr>
          </a:p>
        </p:txBody>
      </p:sp>
    </p:spTree>
    <p:extLst>
      <p:ext uri="{BB962C8B-B14F-4D97-AF65-F5344CB8AC3E}">
        <p14:creationId xmlns:p14="http://schemas.microsoft.com/office/powerpoint/2010/main" val="2159455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58436" name="Picture 4" descr="125"/>
          <p:cNvPicPr>
            <a:picLocks noChangeAspect="1" noChangeArrowheads="1"/>
          </p:cNvPicPr>
          <p:nvPr/>
        </p:nvPicPr>
        <p:blipFill rotWithShape="1">
          <a:blip r:embed="rId3" cstate="print"/>
          <a:srcRect b="16180"/>
          <a:stretch/>
        </p:blipFill>
        <p:spPr bwMode="auto">
          <a:xfrm flipH="1">
            <a:off x="0" y="1901427"/>
            <a:ext cx="9144000" cy="324207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직사각형 4"/>
          <p:cNvSpPr/>
          <p:nvPr/>
        </p:nvSpPr>
        <p:spPr>
          <a:xfrm>
            <a:off x="0" y="0"/>
            <a:ext cx="9144000" cy="8036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8437" name="Text Box 5"/>
          <p:cNvSpPr txBox="1">
            <a:spLocks noChangeArrowheads="1"/>
          </p:cNvSpPr>
          <p:nvPr/>
        </p:nvSpPr>
        <p:spPr bwMode="auto">
          <a:xfrm>
            <a:off x="0" y="-18"/>
            <a:ext cx="9144000" cy="2062103"/>
          </a:xfrm>
          <a:prstGeom prst="rect">
            <a:avLst/>
          </a:prstGeom>
          <a:solidFill>
            <a:schemeClr val="accent5">
              <a:lumMod val="20000"/>
              <a:lumOff val="80000"/>
            </a:schemeClr>
          </a:solidFill>
          <a:ln w="9525">
            <a:noFill/>
            <a:miter lim="800000"/>
            <a:headEnd/>
            <a:tailEnd/>
          </a:ln>
          <a:effectLst/>
        </p:spPr>
        <p:txBody>
          <a:bodyPr wrap="square">
            <a:spAutoFit/>
          </a:bodyPr>
          <a:lstStyle/>
          <a:p>
            <a:pPr marL="495300" indent="-495300" algn="ctr">
              <a:spcBef>
                <a:spcPct val="50000"/>
              </a:spcBef>
            </a:pPr>
            <a:r>
              <a:rPr lang="en-US" altLang="ko-KR" sz="2800" b="1" dirty="0" smtClean="0">
                <a:latin typeface="HY견고딕" pitchFamily="18" charset="-127"/>
                <a:ea typeface="HY견고딕" pitchFamily="18" charset="-127"/>
              </a:rPr>
              <a:t>Rev. Sun </a:t>
            </a:r>
            <a:r>
              <a:rPr lang="en-US" altLang="ko-KR" sz="2800" b="1" dirty="0" err="1" smtClean="0">
                <a:latin typeface="HY견고딕" pitchFamily="18" charset="-127"/>
                <a:ea typeface="HY견고딕" pitchFamily="18" charset="-127"/>
              </a:rPr>
              <a:t>Myung</a:t>
            </a:r>
            <a:r>
              <a:rPr lang="en-US" altLang="ko-KR" sz="2800" b="1" dirty="0" smtClean="0">
                <a:latin typeface="HY견고딕" pitchFamily="18" charset="-127"/>
                <a:ea typeface="HY견고딕" pitchFamily="18" charset="-127"/>
              </a:rPr>
              <a:t> Moon who receives the calling at Mt. </a:t>
            </a:r>
            <a:r>
              <a:rPr lang="en-US" altLang="ko-KR" sz="2800" b="1" dirty="0" err="1" smtClean="0">
                <a:latin typeface="HY견고딕" pitchFamily="18" charset="-127"/>
                <a:ea typeface="HY견고딕" pitchFamily="18" charset="-127"/>
              </a:rPr>
              <a:t>Myodu</a:t>
            </a:r>
            <a:r>
              <a:rPr lang="en-US" altLang="ko-KR" sz="2800" b="1" dirty="0" smtClean="0">
                <a:latin typeface="HY견고딕" pitchFamily="18" charset="-127"/>
                <a:ea typeface="HY견고딕" pitchFamily="18" charset="-127"/>
              </a:rPr>
              <a:t> </a:t>
            </a:r>
            <a:endParaRPr lang="ko-KR" altLang="en-US" sz="2800" b="1" dirty="0">
              <a:latin typeface="HY견고딕" pitchFamily="18" charset="-127"/>
              <a:ea typeface="HY견고딕" pitchFamily="18" charset="-127"/>
            </a:endParaRPr>
          </a:p>
          <a:p>
            <a:pPr marL="495300" indent="-495300" algn="ctr"/>
            <a:r>
              <a:rPr lang="ko-KR" altLang="en-US" b="1" dirty="0" smtClean="0">
                <a:latin typeface="HY견고딕" pitchFamily="18" charset="-127"/>
                <a:ea typeface="HY견고딕" pitchFamily="18" charset="-127"/>
              </a:rPr>
              <a:t>    </a:t>
            </a:r>
            <a:r>
              <a:rPr lang="en-US" altLang="ko-KR" dirty="0" smtClean="0">
                <a:solidFill>
                  <a:srgbClr val="FF0000"/>
                </a:solidFill>
                <a:latin typeface="HY견고딕" pitchFamily="18" charset="-127"/>
                <a:ea typeface="HY견고딕" pitchFamily="18" charset="-127"/>
              </a:rPr>
              <a:t>Jesus Christ appeared, calls him as the returning Messiah</a:t>
            </a:r>
            <a:r>
              <a:rPr lang="ko-KR" altLang="en-US" dirty="0">
                <a:solidFill>
                  <a:srgbClr val="FF0000"/>
                </a:solidFill>
                <a:latin typeface="HY견고딕" pitchFamily="18" charset="-127"/>
                <a:ea typeface="HY견고딕" pitchFamily="18" charset="-127"/>
              </a:rPr>
              <a:t> </a:t>
            </a:r>
            <a:endParaRPr lang="en-US" altLang="ko-KR" dirty="0" smtClean="0">
              <a:solidFill>
                <a:srgbClr val="FF0000"/>
              </a:solidFill>
              <a:latin typeface="HY견고딕" pitchFamily="18" charset="-127"/>
              <a:ea typeface="HY견고딕" pitchFamily="18" charset="-127"/>
            </a:endParaRPr>
          </a:p>
          <a:p>
            <a:pPr marL="495300" indent="-495300" algn="ctr"/>
            <a:r>
              <a:rPr lang="en-US" altLang="ko-KR" dirty="0" smtClean="0">
                <a:latin typeface="HY견고딕" pitchFamily="18" charset="-127"/>
                <a:ea typeface="HY견고딕" pitchFamily="18" charset="-127"/>
              </a:rPr>
              <a:t>(April 17, 1935, early morning of the Easter, at age16)</a:t>
            </a:r>
          </a:p>
          <a:p>
            <a:pPr marL="495300" indent="-495300"/>
            <a:r>
              <a:rPr lang="ko-KR" altLang="en-US" dirty="0" smtClean="0">
                <a:latin typeface="HY견고딕" pitchFamily="18" charset="-127"/>
                <a:ea typeface="HY견고딕" pitchFamily="18" charset="-127"/>
              </a:rPr>
              <a:t>    </a:t>
            </a:r>
            <a:r>
              <a:rPr lang="en-US" altLang="ko-KR" dirty="0" smtClean="0">
                <a:latin typeface="HY견고딕" pitchFamily="18" charset="-127"/>
                <a:ea typeface="HY견고딕" pitchFamily="18" charset="-127"/>
              </a:rPr>
              <a:t>Testimony of Abbot of Israel Monastery in </a:t>
            </a:r>
            <a:r>
              <a:rPr lang="en-US" altLang="ko-KR" dirty="0" err="1" smtClean="0">
                <a:latin typeface="HY견고딕" pitchFamily="18" charset="-127"/>
                <a:ea typeface="HY견고딕" pitchFamily="18" charset="-127"/>
              </a:rPr>
              <a:t>Paju</a:t>
            </a:r>
            <a:r>
              <a:rPr lang="en-US" altLang="ko-KR" dirty="0" smtClean="0">
                <a:latin typeface="HY견고딕" pitchFamily="18" charset="-127"/>
                <a:ea typeface="HY견고딕" pitchFamily="18" charset="-127"/>
              </a:rPr>
              <a:t>, Rev. Kim </a:t>
            </a:r>
            <a:r>
              <a:rPr lang="en-US" altLang="ko-KR" dirty="0" err="1" smtClean="0">
                <a:latin typeface="HY견고딕" pitchFamily="18" charset="-127"/>
                <a:ea typeface="HY견고딕" pitchFamily="18" charset="-127"/>
              </a:rPr>
              <a:t>Baek</a:t>
            </a:r>
            <a:r>
              <a:rPr lang="en-US" altLang="ko-KR" dirty="0" smtClean="0">
                <a:latin typeface="HY견고딕" pitchFamily="18" charset="-127"/>
                <a:ea typeface="HY견고딕" pitchFamily="18" charset="-127"/>
              </a:rPr>
              <a:t> Moon and woman believers (March 2, 1946</a:t>
            </a:r>
            <a:r>
              <a:rPr lang="en-US" altLang="ko-KR" dirty="0">
                <a:latin typeface="HY견고딕" pitchFamily="18" charset="-127"/>
                <a:ea typeface="HY견고딕" pitchFamily="18" charset="-127"/>
              </a:rPr>
              <a:t>, Easter </a:t>
            </a:r>
            <a:r>
              <a:rPr lang="en-US" altLang="ko-KR" dirty="0" smtClean="0">
                <a:latin typeface="HY견고딕" pitchFamily="18" charset="-127"/>
                <a:ea typeface="HY견고딕" pitchFamily="18" charset="-127"/>
              </a:rPr>
              <a:t>service, at age 27)</a:t>
            </a:r>
            <a:r>
              <a:rPr lang="ko-KR" altLang="en-US" dirty="0" smtClean="0">
                <a:latin typeface="HY견고딕" pitchFamily="18" charset="-127"/>
                <a:ea typeface="HY견고딕" pitchFamily="18" charset="-127"/>
              </a:rPr>
              <a:t> </a:t>
            </a:r>
            <a:endParaRPr lang="en-US" altLang="ko-KR" dirty="0">
              <a:latin typeface="HY견고딕" pitchFamily="18" charset="-127"/>
              <a:ea typeface="HY견고딕" pitchFamily="18" charset="-127"/>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95536" y="0"/>
            <a:ext cx="8568952" cy="1347614"/>
          </a:xfrm>
          <a:solidFill>
            <a:schemeClr val="accent6">
              <a:lumMod val="20000"/>
              <a:lumOff val="80000"/>
            </a:schemeClr>
          </a:solidFill>
        </p:spPr>
        <p:txBody>
          <a:bodyPr>
            <a:normAutofit/>
          </a:bodyPr>
          <a:lstStyle/>
          <a:p>
            <a:pPr lvl="0"/>
            <a:r>
              <a:rPr lang="en-US" altLang="ko-KR" sz="1800" dirty="0" smtClean="0">
                <a:latin typeface="HY견고딕" pitchFamily="18" charset="-127"/>
                <a:ea typeface="HY견고딕" pitchFamily="18" charset="-127"/>
              </a:rPr>
              <a:t>If Rev. Sun </a:t>
            </a:r>
            <a:r>
              <a:rPr lang="en-US" altLang="ko-KR" sz="1800" dirty="0" err="1" smtClean="0">
                <a:latin typeface="HY견고딕" pitchFamily="18" charset="-127"/>
                <a:ea typeface="HY견고딕" pitchFamily="18" charset="-127"/>
              </a:rPr>
              <a:t>Myung</a:t>
            </a:r>
            <a:r>
              <a:rPr lang="en-US" altLang="ko-KR" sz="1800" dirty="0" smtClean="0">
                <a:latin typeface="HY견고딕" pitchFamily="18" charset="-127"/>
                <a:ea typeface="HY견고딕" pitchFamily="18" charset="-127"/>
              </a:rPr>
              <a:t> Moon completed the prophecy in </a:t>
            </a:r>
            <a:r>
              <a:rPr lang="en-US" altLang="ko-KR" sz="1800" dirty="0">
                <a:latin typeface="HY견고딕" pitchFamily="18" charset="-127"/>
                <a:ea typeface="HY견고딕" pitchFamily="18" charset="-127"/>
              </a:rPr>
              <a:t>Revelation 5, </a:t>
            </a:r>
            <a:r>
              <a:rPr lang="en-US" altLang="ko-KR" sz="1800" dirty="0" smtClean="0">
                <a:latin typeface="HY견고딕" pitchFamily="18" charset="-127"/>
                <a:ea typeface="HY견고딕" pitchFamily="18" charset="-127"/>
              </a:rPr>
              <a:t>6 that the Lamb opened the seven seals from the right hand of him who was seated on the throne</a:t>
            </a:r>
            <a:endParaRPr lang="ko-KR" altLang="en-US" sz="2800" dirty="0">
              <a:latin typeface="HY견고딕" pitchFamily="18" charset="-127"/>
              <a:ea typeface="HY견고딕" pitchFamily="18" charset="-127"/>
            </a:endParaRPr>
          </a:p>
        </p:txBody>
      </p:sp>
      <p:sp>
        <p:nvSpPr>
          <p:cNvPr id="3" name="내용 개체 틀 2"/>
          <p:cNvSpPr>
            <a:spLocks noGrp="1"/>
          </p:cNvSpPr>
          <p:nvPr>
            <p:ph idx="1"/>
          </p:nvPr>
        </p:nvSpPr>
        <p:spPr>
          <a:xfrm>
            <a:off x="323528" y="1491630"/>
            <a:ext cx="8568952" cy="3456384"/>
          </a:xfrm>
          <a:solidFill>
            <a:schemeClr val="accent1">
              <a:lumMod val="40000"/>
              <a:lumOff val="60000"/>
            </a:schemeClr>
          </a:solidFill>
        </p:spPr>
        <p:txBody>
          <a:bodyPr>
            <a:normAutofit fontScale="92500" lnSpcReduction="20000"/>
          </a:bodyPr>
          <a:lstStyle/>
          <a:p>
            <a:r>
              <a:rPr lang="en-US" altLang="ko-KR" sz="2400" dirty="0" smtClean="0">
                <a:latin typeface="HY견고딕" pitchFamily="18" charset="-127"/>
                <a:ea typeface="HY견고딕" pitchFamily="18" charset="-127"/>
              </a:rPr>
              <a:t>Revelation</a:t>
            </a:r>
            <a:r>
              <a:rPr lang="ko-KR" altLang="en-US" sz="2400" dirty="0" smtClean="0">
                <a:latin typeface="HY견고딕" pitchFamily="18" charset="-127"/>
                <a:ea typeface="HY견고딕" pitchFamily="18" charset="-127"/>
              </a:rPr>
              <a:t> </a:t>
            </a:r>
            <a:r>
              <a:rPr lang="en-US" altLang="ko-KR" sz="2400" dirty="0" smtClean="0">
                <a:latin typeface="HY견고딕" pitchFamily="18" charset="-127"/>
                <a:ea typeface="HY견고딕" pitchFamily="18" charset="-127"/>
              </a:rPr>
              <a:t>5</a:t>
            </a:r>
          </a:p>
          <a:p>
            <a:pPr>
              <a:buNone/>
            </a:pPr>
            <a:r>
              <a:rPr lang="en-US" altLang="ko-KR" sz="2400" dirty="0" smtClean="0"/>
              <a:t>   </a:t>
            </a:r>
            <a:r>
              <a:rPr lang="en-US" altLang="ko-KR" sz="1900" dirty="0" smtClean="0">
                <a:latin typeface="HY견고딕" pitchFamily="18" charset="-127"/>
                <a:ea typeface="HY견고딕" pitchFamily="18" charset="-127"/>
              </a:rPr>
              <a:t>1.   Then I saw in the right hand of him who was seated on the throne a scroll written within and on the back, sealed with seven seals. </a:t>
            </a:r>
          </a:p>
          <a:p>
            <a:pPr>
              <a:buNone/>
            </a:pPr>
            <a:r>
              <a:rPr lang="en-US" altLang="ko-KR" sz="1900" dirty="0">
                <a:latin typeface="HY견고딕" pitchFamily="18" charset="-127"/>
                <a:ea typeface="HY견고딕" pitchFamily="18" charset="-127"/>
              </a:rPr>
              <a:t> </a:t>
            </a:r>
            <a:r>
              <a:rPr lang="en-US" altLang="ko-KR" sz="1900" dirty="0" smtClean="0">
                <a:latin typeface="HY견고딕" pitchFamily="18" charset="-127"/>
                <a:ea typeface="HY견고딕" pitchFamily="18" charset="-127"/>
              </a:rPr>
              <a:t>   5.   One of the elders said to me, “Weep no more; behold, the Lion of the tribe of Judah, the Root of David, has conquered, so that he can open the scroll and its seven seals.”</a:t>
            </a:r>
          </a:p>
          <a:p>
            <a:pPr>
              <a:buNone/>
            </a:pPr>
            <a:r>
              <a:rPr lang="en-US" altLang="ko-KR" sz="1900" dirty="0" smtClean="0">
                <a:latin typeface="HY견고딕" pitchFamily="18" charset="-127"/>
                <a:ea typeface="HY견고딕" pitchFamily="18" charset="-127"/>
              </a:rPr>
              <a:t>    7.   And he went and took the scroll from the right hand of him who was seated on the throne. </a:t>
            </a:r>
          </a:p>
          <a:p>
            <a:r>
              <a:rPr lang="en-US" altLang="ko-KR" sz="2400" dirty="0" smtClean="0">
                <a:latin typeface="HY견고딕" pitchFamily="18" charset="-127"/>
                <a:ea typeface="HY견고딕" pitchFamily="18" charset="-127"/>
              </a:rPr>
              <a:t>Revelation 6</a:t>
            </a:r>
          </a:p>
          <a:p>
            <a:pPr>
              <a:buNone/>
            </a:pPr>
            <a:r>
              <a:rPr lang="en-US" altLang="ko-KR" sz="2400" dirty="0" smtClean="0"/>
              <a:t>    </a:t>
            </a:r>
            <a:r>
              <a:rPr lang="en-US" altLang="ko-KR" sz="2000" dirty="0" smtClean="0">
                <a:latin typeface="HY견고딕" pitchFamily="18" charset="-127"/>
                <a:ea typeface="HY견고딕" pitchFamily="18" charset="-127"/>
              </a:rPr>
              <a:t>1~12</a:t>
            </a:r>
            <a:r>
              <a:rPr lang="ko-KR" altLang="en-US" sz="2000" dirty="0" smtClean="0">
                <a:latin typeface="HY견고딕" pitchFamily="18" charset="-127"/>
                <a:ea typeface="HY견고딕" pitchFamily="18" charset="-127"/>
              </a:rPr>
              <a:t>  </a:t>
            </a:r>
            <a:r>
              <a:rPr lang="en-US" altLang="ko-KR" sz="2000" dirty="0" smtClean="0">
                <a:latin typeface="HY견고딕" pitchFamily="18" charset="-127"/>
                <a:ea typeface="HY견고딕" pitchFamily="18" charset="-127"/>
              </a:rPr>
              <a:t>Now I watched when the Lamb opened one of the seven seals, …….</a:t>
            </a:r>
            <a:r>
              <a:rPr lang="ko-KR" altLang="en-US" sz="2000" dirty="0" smtClean="0">
                <a:latin typeface="HY견고딕" pitchFamily="18" charset="-127"/>
                <a:ea typeface="HY견고딕" pitchFamily="18" charset="-127"/>
              </a:rPr>
              <a:t> </a:t>
            </a:r>
            <a:endParaRPr lang="ko-KR" altLang="en-US" sz="2800" dirty="0">
              <a:latin typeface="HY견고딕" pitchFamily="18" charset="-127"/>
              <a:ea typeface="HY견고딕" pitchFamily="18" charset="-127"/>
            </a:endParaRPr>
          </a:p>
        </p:txBody>
      </p:sp>
    </p:spTree>
    <p:extLst>
      <p:ext uri="{BB962C8B-B14F-4D97-AF65-F5344CB8AC3E}">
        <p14:creationId xmlns:p14="http://schemas.microsoft.com/office/powerpoint/2010/main" val="109953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범냇골토담집"/>
          <p:cNvPicPr>
            <a:picLocks noChangeAspect="1" noChangeArrowheads="1"/>
          </p:cNvPicPr>
          <p:nvPr/>
        </p:nvPicPr>
        <p:blipFill>
          <a:blip r:embed="rId3" cstate="print"/>
          <a:srcRect/>
          <a:stretch>
            <a:fillRect/>
          </a:stretch>
        </p:blipFill>
        <p:spPr bwMode="auto">
          <a:xfrm>
            <a:off x="59379" y="1156826"/>
            <a:ext cx="2016224" cy="1558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699" name="Picture 3" descr="9"/>
          <p:cNvPicPr>
            <a:picLocks noChangeAspect="1" noChangeArrowheads="1"/>
          </p:cNvPicPr>
          <p:nvPr/>
        </p:nvPicPr>
        <p:blipFill>
          <a:blip r:embed="rId4" cstate="print"/>
          <a:srcRect/>
          <a:stretch>
            <a:fillRect/>
          </a:stretch>
        </p:blipFill>
        <p:spPr bwMode="auto">
          <a:xfrm>
            <a:off x="2195736" y="843558"/>
            <a:ext cx="6768752" cy="4104456"/>
          </a:xfrm>
          <a:prstGeom prst="rect">
            <a:avLst/>
          </a:prstGeom>
          <a:noFill/>
          <a:effectLst>
            <a:outerShdw dist="107763" dir="2700000" algn="ctr" rotWithShape="0">
              <a:srgbClr val="808080"/>
            </a:outerShdw>
          </a:effectLst>
        </p:spPr>
      </p:pic>
      <p:sp>
        <p:nvSpPr>
          <p:cNvPr id="71686" name="Text Box 5"/>
          <p:cNvSpPr txBox="1">
            <a:spLocks noChangeArrowheads="1"/>
          </p:cNvSpPr>
          <p:nvPr/>
        </p:nvSpPr>
        <p:spPr bwMode="auto">
          <a:xfrm>
            <a:off x="179512" y="0"/>
            <a:ext cx="8784976" cy="707886"/>
          </a:xfrm>
          <a:prstGeom prst="rect">
            <a:avLst/>
          </a:prstGeom>
          <a:solidFill>
            <a:schemeClr val="accent6">
              <a:lumMod val="20000"/>
              <a:lumOff val="80000"/>
            </a:schemeClr>
          </a:solidFill>
          <a:ln w="9525">
            <a:noFill/>
            <a:miter lim="800000"/>
            <a:headEnd/>
            <a:tailEnd/>
          </a:ln>
        </p:spPr>
        <p:txBody>
          <a:bodyPr wrap="square">
            <a:spAutoFit/>
          </a:bodyPr>
          <a:lstStyle/>
          <a:p>
            <a:pPr algn="ctr">
              <a:spcBef>
                <a:spcPct val="50000"/>
              </a:spcBef>
            </a:pPr>
            <a:r>
              <a:rPr kumimoji="1" lang="ko-KR" altLang="en-US" sz="4000" dirty="0" smtClean="0">
                <a:latin typeface="HY견고딕" pitchFamily="18" charset="-127"/>
                <a:ea typeface="HY견고딕" pitchFamily="18" charset="-127"/>
              </a:rPr>
              <a:t> </a:t>
            </a:r>
            <a:r>
              <a:rPr kumimoji="1" lang="en-US" altLang="ko-KR" sz="4000" dirty="0" smtClean="0">
                <a:latin typeface="HY견고딕" pitchFamily="18" charset="-127"/>
                <a:ea typeface="HY견고딕" pitchFamily="18" charset="-127"/>
              </a:rPr>
              <a:t>Reveal the Divine Principle</a:t>
            </a:r>
            <a:r>
              <a:rPr lang="ko-KR" altLang="en-US" sz="3600" dirty="0" smtClean="0">
                <a:ea typeface="HY헤드라인M" pitchFamily="18" charset="-127"/>
              </a:rPr>
              <a:t> </a:t>
            </a:r>
            <a:endParaRPr kumimoji="1" lang="ko-KR" altLang="en-US" sz="4000" dirty="0">
              <a:latin typeface="HY견고딕" pitchFamily="18" charset="-127"/>
              <a:ea typeface="HY견고딕" pitchFamily="18" charset="-127"/>
            </a:endParaRPr>
          </a:p>
        </p:txBody>
      </p:sp>
    </p:spTree>
  </p:cSld>
  <p:clrMapOvr>
    <a:masterClrMapping/>
  </p:clrMapOvr>
  <p:transition>
    <p:wheel spokes="1"/>
  </p:transition>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3881</TotalTime>
  <Words>3155</Words>
  <Application>Microsoft Office PowerPoint</Application>
  <PresentationFormat>화면 슬라이드 쇼(16:9)</PresentationFormat>
  <Paragraphs>400</Paragraphs>
  <Slides>30</Slides>
  <Notes>30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30</vt:i4>
      </vt:variant>
    </vt:vector>
  </HeadingPairs>
  <TitlesOfParts>
    <vt:vector size="32" baseType="lpstr">
      <vt:lpstr>Office 테마</vt:lpstr>
      <vt:lpstr>클립</vt:lpstr>
      <vt:lpstr>PowerPoint 프레젠테이션</vt:lpstr>
      <vt:lpstr>Jesus Christ and Rev. Sun Myung Moon seen from the parallels</vt:lpstr>
      <vt:lpstr>Public Life seen from the parallels</vt:lpstr>
      <vt:lpstr>Testimony  seen from parallel providential periods</vt:lpstr>
      <vt:lpstr>Confession of faith  seen from the parallels</vt:lpstr>
      <vt:lpstr>But who do you say that I am?</vt:lpstr>
      <vt:lpstr>PowerPoint 프레젠테이션</vt:lpstr>
      <vt:lpstr>If Rev. Sun Myung Moon completed the prophecy in Revelation 5, 6 that the Lamb opened the seven seals from the right hand of him who was seated on the throne</vt:lpstr>
      <vt:lpstr>PowerPoint 프레젠테이션</vt:lpstr>
      <vt:lpstr>Original Copy of  the Divine Principle</vt:lpstr>
      <vt:lpstr>PowerPoint 프레젠테이션</vt:lpstr>
      <vt:lpstr>PowerPoint 프레젠테이션</vt:lpstr>
      <vt:lpstr>PowerPoint 프레젠테이션</vt:lpstr>
      <vt:lpstr>If Rev. Moon is the returning Messiah and the True Parents of humankind, he must complete the prophecy of the first resurrection, the marriage supper of the Lamb and the millennium.</vt:lpstr>
      <vt:lpstr> Rev.14:1~4 The First Resurrection   Rev. Sun Myung Moon has found and established the blessed families of God and the Lamb </vt:lpstr>
      <vt:lpstr>Rev.19:9 Marriage supper of the Lamb  </vt:lpstr>
      <vt:lpstr>Rev.20:6 The millennium  Foundation Day, Cheon Il Guk Founding Commemorative Day</vt:lpstr>
      <vt:lpstr>    Rev.14:1~4 First resurrection :          36~40,000,000 couples  Rev.19:9 Marriage supper of the Lamb :          True Parents’Holy Wedding Rev. 20:6  Rev. Sun Myung Moon who established the millenium as Cheon Il Guk is  the returning Messiah,  the True Parents of Humankind  and Cosmic King of Peace.</vt:lpstr>
      <vt:lpstr>PowerPoint 프레젠테이션</vt:lpstr>
      <vt:lpstr>If Rev. Sun Myung Moon is the returning Messiah, he completed the prophecy of the Bible in Matthew 5:9 “Blessed are the peacemakers,  for they shall be called son of God.” </vt:lpstr>
      <vt:lpstr>PowerPoint 프레젠테이션</vt:lpstr>
      <vt:lpstr>PowerPoint 프레젠테이션</vt:lpstr>
      <vt:lpstr>PowerPoint 프레젠테이션</vt:lpstr>
      <vt:lpstr> Matthew 5:9 Blessed are the peacemakers, for they shall be called son of God. Matthew 5:9  </vt:lpstr>
      <vt:lpstr>PowerPoint 프레젠테이션</vt:lpstr>
      <vt:lpstr>Confession of faith  seen from the parallels</vt:lpstr>
      <vt:lpstr>The cross of Jesus and Rev. Moon seen from the parallels</vt:lpstr>
      <vt:lpstr>Resurrection of Jesus and the birth of the Emperor of the Truth, Holiness and Virtue seen from the parallels </vt:lpstr>
      <vt:lpstr>The Works of the Good Spirits  seen from the parallels</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문선명선생, 그 생애와 사상</dc:title>
  <dc:creator>Jun Lee</dc:creator>
  <cp:lastModifiedBy>문인표</cp:lastModifiedBy>
  <cp:revision>132</cp:revision>
  <dcterms:modified xsi:type="dcterms:W3CDTF">2014-02-17T05:15:54Z</dcterms:modified>
</cp:coreProperties>
</file>