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9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0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1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2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3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4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5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6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8.xml" ContentType="application/vnd.openxmlformats-officedocument.theme+xml"/>
  <Override PartName="/ppt/slideLayouts/slideLayout282.xml" ContentType="application/vnd.openxmlformats-officedocument.presentationml.slideLayout+xml"/>
  <Override PartName="/ppt/theme/theme29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30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3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2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3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4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5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6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7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8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9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40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41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42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43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44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45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46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47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49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5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51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52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53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54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55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6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7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58.xml" ContentType="application/vnd.openxmlformats-officedocument.theme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59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60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61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62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63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64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  <p:sldMasterId id="2147483745" r:id="rId3"/>
    <p:sldMasterId id="2147484026" r:id="rId4"/>
    <p:sldMasterId id="2147484050" r:id="rId5"/>
    <p:sldMasterId id="2147484062" r:id="rId6"/>
    <p:sldMasterId id="2147484074" r:id="rId7"/>
    <p:sldMasterId id="2147484086" r:id="rId8"/>
    <p:sldMasterId id="2147484100" r:id="rId9"/>
    <p:sldMasterId id="2147484115" r:id="rId10"/>
    <p:sldMasterId id="2147484128" r:id="rId11"/>
    <p:sldMasterId id="2147484140" r:id="rId12"/>
    <p:sldMasterId id="2147484176" r:id="rId13"/>
    <p:sldMasterId id="2147484188" r:id="rId14"/>
    <p:sldMasterId id="2147484190" r:id="rId15"/>
    <p:sldMasterId id="2147484203" r:id="rId16"/>
    <p:sldMasterId id="2147484216" r:id="rId17"/>
    <p:sldMasterId id="2147484228" r:id="rId18"/>
    <p:sldMasterId id="2147484235" r:id="rId19"/>
    <p:sldMasterId id="2147484248" r:id="rId20"/>
    <p:sldMasterId id="2147484260" r:id="rId21"/>
    <p:sldMasterId id="2147484273" r:id="rId22"/>
    <p:sldMasterId id="2147484531" r:id="rId23"/>
    <p:sldMasterId id="2147484544" r:id="rId24"/>
    <p:sldMasterId id="2147484563" r:id="rId25"/>
    <p:sldMasterId id="2147484575" r:id="rId26"/>
    <p:sldMasterId id="2147484639" r:id="rId27"/>
    <p:sldMasterId id="2147484663" r:id="rId28"/>
    <p:sldMasterId id="2147484687" r:id="rId29"/>
    <p:sldMasterId id="2147484690" r:id="rId30"/>
    <p:sldMasterId id="2147484702" r:id="rId31"/>
    <p:sldMasterId id="2147484721" r:id="rId32"/>
    <p:sldMasterId id="2147484745" r:id="rId33"/>
    <p:sldMasterId id="2147484782" r:id="rId34"/>
    <p:sldMasterId id="2147484794" r:id="rId35"/>
    <p:sldMasterId id="2147484807" r:id="rId36"/>
    <p:sldMasterId id="2147484813" r:id="rId37"/>
    <p:sldMasterId id="2147484826" r:id="rId38"/>
    <p:sldMasterId id="2147484851" r:id="rId39"/>
    <p:sldMasterId id="2147484856" r:id="rId40"/>
    <p:sldMasterId id="2147484869" r:id="rId41"/>
    <p:sldMasterId id="2147484873" r:id="rId42"/>
    <p:sldMasterId id="2147484878" r:id="rId43"/>
    <p:sldMasterId id="2147484884" r:id="rId44"/>
    <p:sldMasterId id="2147484909" r:id="rId45"/>
    <p:sldMasterId id="2147484923" r:id="rId46"/>
    <p:sldMasterId id="2147484938" r:id="rId47"/>
    <p:sldMasterId id="2147484951" r:id="rId48"/>
    <p:sldMasterId id="2147484964" r:id="rId49"/>
    <p:sldMasterId id="2147484990" r:id="rId50"/>
    <p:sldMasterId id="2147485003" r:id="rId51"/>
    <p:sldMasterId id="2147485028" r:id="rId52"/>
    <p:sldMasterId id="2147485047" r:id="rId53"/>
    <p:sldMasterId id="2147485051" r:id="rId54"/>
    <p:sldMasterId id="2147485076" r:id="rId55"/>
    <p:sldMasterId id="2147485095" r:id="rId56"/>
    <p:sldMasterId id="2147485102" r:id="rId57"/>
    <p:sldMasterId id="2147485117" r:id="rId58"/>
    <p:sldMasterId id="2147485134" r:id="rId59"/>
    <p:sldMasterId id="2147485138" r:id="rId60"/>
    <p:sldMasterId id="2147485150" r:id="rId61"/>
    <p:sldMasterId id="2147485163" r:id="rId62"/>
    <p:sldMasterId id="2147485169" r:id="rId63"/>
    <p:sldMasterId id="2147485183" r:id="rId64"/>
    <p:sldMasterId id="2147485197" r:id="rId65"/>
  </p:sldMasterIdLst>
  <p:notesMasterIdLst>
    <p:notesMasterId r:id="rId93"/>
  </p:notesMasterIdLst>
  <p:sldIdLst>
    <p:sldId id="498" r:id="rId66"/>
    <p:sldId id="751" r:id="rId67"/>
    <p:sldId id="754" r:id="rId68"/>
    <p:sldId id="755" r:id="rId69"/>
    <p:sldId id="787" r:id="rId70"/>
    <p:sldId id="788" r:id="rId71"/>
    <p:sldId id="789" r:id="rId72"/>
    <p:sldId id="790" r:id="rId73"/>
    <p:sldId id="791" r:id="rId74"/>
    <p:sldId id="792" r:id="rId75"/>
    <p:sldId id="793" r:id="rId76"/>
    <p:sldId id="769" r:id="rId77"/>
    <p:sldId id="764" r:id="rId78"/>
    <p:sldId id="773" r:id="rId79"/>
    <p:sldId id="774" r:id="rId80"/>
    <p:sldId id="772" r:id="rId81"/>
    <p:sldId id="776" r:id="rId82"/>
    <p:sldId id="775" r:id="rId83"/>
    <p:sldId id="785" r:id="rId84"/>
    <p:sldId id="778" r:id="rId85"/>
    <p:sldId id="779" r:id="rId86"/>
    <p:sldId id="780" r:id="rId87"/>
    <p:sldId id="781" r:id="rId88"/>
    <p:sldId id="782" r:id="rId89"/>
    <p:sldId id="783" r:id="rId90"/>
    <p:sldId id="784" r:id="rId91"/>
    <p:sldId id="786" r:id="rId92"/>
  </p:sldIdLst>
  <p:sldSz cx="9144000" cy="6858000" type="screen4x3"/>
  <p:notesSz cx="6742113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DCF"/>
    <a:srgbClr val="FF6600"/>
    <a:srgbClr val="006600"/>
    <a:srgbClr val="0000FF"/>
    <a:srgbClr val="996600"/>
    <a:srgbClr val="080808"/>
    <a:srgbClr val="00FFFF"/>
    <a:srgbClr val="FF9933"/>
    <a:srgbClr val="9966FF"/>
    <a:srgbClr val="6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9" autoAdjust="0"/>
    <p:restoredTop sz="97059" autoAdjust="0"/>
  </p:normalViewPr>
  <p:slideViewPr>
    <p:cSldViewPr>
      <p:cViewPr>
        <p:scale>
          <a:sx n="66" d="100"/>
          <a:sy n="66" d="100"/>
        </p:scale>
        <p:origin x="-84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76" Type="http://schemas.openxmlformats.org/officeDocument/2006/relationships/slide" Target="slides/slide11.xml"/><Relationship Id="rId84" Type="http://schemas.openxmlformats.org/officeDocument/2006/relationships/slide" Target="slides/slide19.xml"/><Relationship Id="rId89" Type="http://schemas.openxmlformats.org/officeDocument/2006/relationships/slide" Target="slides/slide24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.xml"/><Relationship Id="rId92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slide" Target="slides/slide9.xml"/><Relationship Id="rId79" Type="http://schemas.openxmlformats.org/officeDocument/2006/relationships/slide" Target="slides/slide14.xml"/><Relationship Id="rId87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7.xml"/><Relationship Id="rId90" Type="http://schemas.openxmlformats.org/officeDocument/2006/relationships/slide" Target="slides/slide25.xml"/><Relationship Id="rId95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77" Type="http://schemas.openxmlformats.org/officeDocument/2006/relationships/slide" Target="slides/slide12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7.xml"/><Relationship Id="rId80" Type="http://schemas.openxmlformats.org/officeDocument/2006/relationships/slide" Target="slides/slide15.xml"/><Relationship Id="rId85" Type="http://schemas.openxmlformats.org/officeDocument/2006/relationships/slide" Target="slides/slide20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slide" Target="slides/slide10.xml"/><Relationship Id="rId83" Type="http://schemas.openxmlformats.org/officeDocument/2006/relationships/slide" Target="slides/slide18.xml"/><Relationship Id="rId88" Type="http://schemas.openxmlformats.org/officeDocument/2006/relationships/slide" Target="slides/slide23.xml"/><Relationship Id="rId91" Type="http://schemas.openxmlformats.org/officeDocument/2006/relationships/slide" Target="slides/slide2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8.xml"/><Relationship Id="rId78" Type="http://schemas.openxmlformats.org/officeDocument/2006/relationships/slide" Target="slides/slide13.xml"/><Relationship Id="rId81" Type="http://schemas.openxmlformats.org/officeDocument/2006/relationships/slide" Target="slides/slide16.xml"/><Relationship Id="rId86" Type="http://schemas.openxmlformats.org/officeDocument/2006/relationships/slide" Target="slides/slide2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D7271-B63B-4A68-B6DE-912682C3D84D}" type="datetimeFigureOut">
              <a:rPr lang="ko-KR" altLang="en-US" smtClean="0"/>
              <a:pPr/>
              <a:t>2014-02-15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CF5C-D1AB-40CC-AB13-9E975FBF9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CF5C-D1AB-40CC-AB13-9E975FBF96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53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BA438-D132-4D42-B9F0-65B7FBA22471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40300" cy="3705225"/>
          </a:xfrm>
          <a:ln/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739" y="4769763"/>
            <a:ext cx="4944644" cy="4363992"/>
          </a:xfrm>
        </p:spPr>
        <p:txBody>
          <a:bodyPr lIns="90665" tIns="45333" rIns="90665" bIns="45333"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3A3C3-09B0-442D-9878-AFB2AA8AE5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B25D-74F6-42BB-A99E-18DB4AB654E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1DFB-8677-49D3-9479-5A3976FD44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52441-C04B-49DC-ABEA-55C7D81E92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F8D8-6D8A-4870-A281-F6156A0B61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3C9D-AB4E-4369-9240-64F034F6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CC081-8F88-4F9D-B8AF-9E3C0EC4812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1C22-E701-4B47-8338-E192B96A7C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557D2-57F7-4844-ABA2-C2929312B33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240C-5946-451A-9E40-6431A98671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83459-1C5E-4345-919B-3F71F25256A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7780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37915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38760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65042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99847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20789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4209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36786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48409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0715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952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6881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49203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2069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02854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75530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95074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3263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58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60974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995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48609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72358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259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4547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8614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00263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68473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42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38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26285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18945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32293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12412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25744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64305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92979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9266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2139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50174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5179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94685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94048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5452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888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9212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59189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0428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97055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813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326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6113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1210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24754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107D9-5D0C-4DE3-8941-377EB4E44A2D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168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193F-C7B3-4F29-91DF-05BD148FF1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218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48971-2C8F-4EA5-9CAD-5B29F5B9894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2098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F7D29-D59E-4266-BE7A-34EA5468A30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387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2BD8-90A1-4EC6-A65F-0880BC04ED6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890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9F84-6E8F-435F-8114-E17F75CCB19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509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1313-69D2-4235-99FF-43801D0A69F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35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E665-B6D5-4DCD-B9AD-05D1D03B3AAA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47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02AA-71CC-43A7-B52A-5EE6D4DD30E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6686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3359-D3E2-4C12-AB03-A4DF83EC2AAD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453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25CD-0646-4AF6-BB65-DE20E7F0D5A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5644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9276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01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17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508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89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47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99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92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26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261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0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420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52874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514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18527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01456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1128416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89897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76309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86952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79649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9480720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20491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034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47089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362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9860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828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26897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46866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650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24214"/>
      </p:ext>
    </p:extLst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68717"/>
      </p:ext>
    </p:extLst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18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9341"/>
      </p:ext>
    </p:extLst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5621"/>
      </p:ext>
    </p:extLst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87385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89001"/>
      </p:ext>
    </p:extLst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37"/>
      </p:ext>
    </p:extLst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17253"/>
      </p:ext>
    </p:extLst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2228"/>
      </p:ext>
    </p:extLst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6438"/>
      </p:ext>
    </p:extLst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04576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516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68477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34077"/>
      </p:ext>
    </p:extLst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44606"/>
      </p:ext>
    </p:extLst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7277"/>
      </p:ext>
    </p:extLst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00486"/>
      </p:ext>
    </p:extLst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35119"/>
      </p:ext>
    </p:extLst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1473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0986"/>
      </p:ext>
    </p:extLst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99197"/>
      </p:ext>
    </p:extLst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981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18298"/>
      </p:ext>
    </p:extLst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09057"/>
      </p:ext>
    </p:extLst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81269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46631"/>
      </p:ext>
    </p:extLst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3893"/>
      </p:ext>
    </p:extLst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2535"/>
      </p:ext>
    </p:extLst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55014"/>
      </p:ext>
    </p:extLst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71808"/>
      </p:ext>
    </p:extLst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0055"/>
      </p:ext>
    </p:extLst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719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1E45E-B33F-44EE-862F-E78F0604FA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1453"/>
      </p:ext>
    </p:extLst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07815"/>
      </p:ext>
    </p:extLst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54151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5427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0570"/>
      </p:ext>
    </p:extLst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0519"/>
      </p:ext>
    </p:extLst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3313"/>
      </p:ext>
    </p:extLst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998"/>
      </p:ext>
    </p:extLst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61663"/>
      </p:ext>
    </p:extLst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3039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9575C-8E48-4DD9-BF12-8F443C2E210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33764"/>
      </p:ext>
    </p:extLst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96373"/>
      </p:ext>
    </p:extLst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05"/>
      </p:ext>
    </p:extLst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53904"/>
      </p:ext>
    </p:extLst>
  </p:cSld>
  <p:clrMapOvr>
    <a:masterClrMapping/>
  </p:clrMapOvr>
  <p:transition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0447"/>
      </p:ext>
    </p:extLst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99883"/>
      </p:ext>
    </p:extLst>
  </p:cSld>
  <p:clrMapOvr>
    <a:masterClrMapping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82976"/>
      </p:ext>
    </p:extLst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4728"/>
      </p:ext>
    </p:extLst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8699"/>
      </p:ext>
    </p:extLst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2121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196975"/>
            <a:ext cx="41719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719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5CB78-CC2F-4484-9515-6DDEDD32B4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30733"/>
      </p:ext>
    </p:extLst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00412"/>
      </p:ext>
    </p:extLst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39368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7720"/>
      </p:ext>
    </p:extLst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27272"/>
      </p:ext>
    </p:extLst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01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0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7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34765"/>
      </p:ext>
    </p:extLst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3299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33E75-2C3B-4E5C-9B6E-8C34617506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48450"/>
      </p:ext>
    </p:extLst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95749"/>
      </p:ext>
    </p:extLst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9172"/>
      </p:ext>
    </p:extLst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30969"/>
      </p:ext>
    </p:extLst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11462"/>
      </p:ext>
    </p:extLst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776"/>
      </p:ext>
    </p:extLst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76730"/>
      </p:ext>
    </p:extLst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6807"/>
      </p:ext>
    </p:extLst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3485"/>
      </p:ext>
    </p:extLst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30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3E9A-1357-4DCA-BDCC-FCFD0CD9D1B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0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65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87792"/>
      </p:ext>
    </p:extLst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75342"/>
      </p:ext>
    </p:extLst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11725"/>
      </p:ext>
    </p:extLst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46696"/>
      </p:ext>
    </p:extLst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86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32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92AF-33FF-4B01-993F-EDF34FE9AC1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81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18896"/>
      </p:ext>
    </p:extLst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9631"/>
      </p:ext>
    </p:extLst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4841"/>
      </p:ext>
    </p:extLst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58934"/>
      </p:ext>
    </p:extLst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4131"/>
      </p:ext>
    </p:extLst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02933"/>
      </p:ext>
    </p:extLst>
  </p:cSld>
  <p:clrMapOvr>
    <a:masterClrMapping/>
  </p:clrMapOvr>
  <p:transition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06067"/>
      </p:ext>
    </p:extLst>
  </p:cSld>
  <p:clrMapOvr>
    <a:masterClrMapping/>
  </p:clrMapOvr>
  <p:transition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6511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DDA7D-0EF1-4E24-BD7C-9B2F835BC2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7712"/>
      </p:ext>
    </p:extLst>
  </p:cSld>
  <p:clrMapOvr>
    <a:masterClrMapping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45632"/>
      </p:ext>
    </p:extLst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3397"/>
      </p:ext>
    </p:extLst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5522"/>
      </p:ext>
    </p:extLst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78704"/>
      </p:ext>
    </p:extLst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27621"/>
      </p:ext>
    </p:extLst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38805"/>
      </p:ext>
    </p:extLst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34648"/>
      </p:ext>
    </p:extLst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86518"/>
      </p:ext>
    </p:extLst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1594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51D7-5E78-4F3C-87A5-4A608C03B8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7167"/>
      </p:ext>
    </p:extLst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83116"/>
      </p:ext>
    </p:extLst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70024"/>
      </p:ext>
    </p:extLst>
  </p:cSld>
  <p:clrMapOvr>
    <a:masterClrMapping/>
  </p:clrMapOvr>
  <p:transition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81857"/>
      </p:ext>
    </p:extLst>
  </p:cSld>
  <p:clrMapOvr>
    <a:masterClrMapping/>
  </p:clrMapOvr>
  <p:transition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967"/>
      </p:ext>
    </p:extLst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12531"/>
      </p:ext>
    </p:extLst>
  </p:cSld>
  <p:clrMapOvr>
    <a:masterClrMapping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제목 및 다이어그램 또는 조직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SmartArt 개체 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46548"/>
      </p:ext>
    </p:extLst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8462"/>
      </p:ext>
    </p:extLst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45133"/>
      </p:ext>
    </p:extLst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333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54E7-EEF2-4342-ABC8-A228887D94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3414"/>
      </p:ext>
    </p:extLst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57505"/>
      </p:ext>
    </p:extLst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27223"/>
      </p:ext>
    </p:extLst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2443"/>
      </p:ext>
    </p:extLst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06909"/>
      </p:ext>
    </p:extLst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4588"/>
      </p:ext>
    </p:extLst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66757"/>
      </p:ext>
    </p:extLst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109"/>
      </p:ext>
    </p:extLst>
  </p:cSld>
  <p:clrMapOvr>
    <a:masterClrMapping/>
  </p:clrMapOvr>
  <p:transition spd="med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602"/>
      </p:ext>
    </p:extLst>
  </p:cSld>
  <p:clrMapOvr>
    <a:masterClrMapping/>
  </p:clrMapOvr>
  <p:transition spd="med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439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141537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27538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555F4-D9DF-4650-8FA7-064ABABBE1C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86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68878"/>
      </p:ext>
    </p:extLst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5892"/>
      </p:ext>
    </p:extLst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26918"/>
      </p:ext>
    </p:extLst>
  </p:cSld>
  <p:clrMapOvr>
    <a:masterClrMapping/>
  </p:clrMapOvr>
  <p:transition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1001"/>
      </p:ext>
    </p:extLst>
  </p:cSld>
  <p:clrMapOvr>
    <a:masterClrMapping/>
  </p:clrMapOvr>
  <p:transition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7340"/>
      </p:ext>
    </p:extLst>
  </p:cSld>
  <p:clrMapOvr>
    <a:masterClrMapping/>
  </p:clrMapOvr>
  <p:transition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1577"/>
      </p:ext>
    </p:extLst>
  </p:cSld>
  <p:clrMapOvr>
    <a:masterClrMapping/>
  </p:clrMapOvr>
  <p:transition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75942"/>
      </p:ext>
    </p:extLst>
  </p:cSld>
  <p:clrMapOvr>
    <a:masterClrMapping/>
  </p:clrMapOvr>
  <p:transition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37298"/>
      </p:ext>
    </p:extLst>
  </p:cSld>
  <p:clrMapOvr>
    <a:masterClrMapping/>
  </p:clrMapOvr>
  <p:transition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2943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79651"/>
      </p:ext>
    </p:extLst>
  </p:cSld>
  <p:clrMapOvr>
    <a:masterClrMapping/>
  </p:clrMapOvr>
  <p:transition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25783"/>
      </p:ext>
    </p:extLst>
  </p:cSld>
  <p:clrMapOvr>
    <a:masterClrMapping/>
  </p:clrMapOvr>
  <p:transition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A1E5-A5F6-4A01-81C5-E84C7D483A0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801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02EFF-BBE1-4F73-A990-5F22EBA477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46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13625-94BF-4B94-BE9C-60DF4731A6D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52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EF233-3536-43BD-9647-AF066B1E297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840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72E9-E1CC-4B93-800A-8497BB614AD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426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CCFC-BFC2-4573-91B6-70364524DC0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3727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A1C0-1BD5-407B-8FAD-AD863EEF954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504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DC12-FFF4-4923-8F92-8D4AAF5A624D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70B72-5C8D-4B9A-804D-BD377ADEFAA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1561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5A1F-2CB8-4EB4-8F05-97B49D77699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8195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B8F9-7CB6-4D19-92C2-8DA4E988506A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587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7F5AD0-D9EA-4020-AF22-50973B9E336A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525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6090"/>
      </p:ext>
    </p:extLst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74951"/>
      </p:ext>
    </p:extLst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9229"/>
      </p:ext>
    </p:extLst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61694"/>
      </p:ext>
    </p:extLst>
  </p:cSld>
  <p:clrMapOvr>
    <a:masterClrMapping/>
  </p:clrMapOvr>
  <p:transition spd="med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1067"/>
      </p:ext>
    </p:extLst>
  </p:cSld>
  <p:clrMapOvr>
    <a:masterClrMapping/>
  </p:clrMapOvr>
  <p:transition spd="med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1199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6264"/>
      </p:ext>
    </p:extLst>
  </p:cSld>
  <p:clrMapOvr>
    <a:masterClrMapping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8129"/>
      </p:ext>
    </p:extLst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7487"/>
      </p:ext>
    </p:extLst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4419"/>
      </p:ext>
    </p:extLst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3249"/>
      </p:ext>
    </p:extLst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24503"/>
      </p:ext>
    </p:extLst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72177"/>
      </p:ext>
    </p:extLst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14159"/>
      </p:ext>
    </p:extLst>
  </p:cSld>
  <p:clrMapOvr>
    <a:masterClrMapping/>
  </p:clrMapOvr>
  <p:transition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00881"/>
      </p:ext>
    </p:extLst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9106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01220"/>
      </p:ext>
    </p:extLst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3536"/>
      </p:ext>
    </p:extLst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58439"/>
      </p:ext>
    </p:extLst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82312"/>
      </p:ext>
    </p:extLst>
  </p:cSld>
  <p:clrMapOvr>
    <a:masterClrMapping/>
  </p:clrMapOvr>
  <p:transition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85467"/>
      </p:ext>
    </p:extLst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21117"/>
      </p:ext>
    </p:extLst>
  </p:cSld>
  <p:clrMapOvr>
    <a:masterClrMapping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2121"/>
      </p:ext>
    </p:extLst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4064"/>
      </p:ext>
    </p:extLst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26335"/>
      </p:ext>
    </p:extLst>
  </p:cSld>
  <p:clrMapOvr>
    <a:masterClrMapping/>
  </p:clrMapOvr>
  <p:transition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675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88134"/>
      </p:ext>
    </p:extLst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03793"/>
      </p:ext>
    </p:extLst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20426"/>
      </p:ext>
    </p:extLst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25426"/>
      </p:ext>
    </p:extLst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4369"/>
      </p:ext>
    </p:extLst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94630"/>
      </p:ext>
    </p:extLst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27357"/>
      </p:ext>
    </p:extLst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7236"/>
      </p:ext>
    </p:extLst>
  </p:cSld>
  <p:clrMapOvr>
    <a:masterClrMapping/>
  </p:clrMapOvr>
  <p:transition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18297"/>
      </p:ext>
    </p:extLst>
  </p:cSld>
  <p:clrMapOvr>
    <a:masterClrMapping/>
  </p:clrMapOvr>
  <p:transition spd="med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5282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6981"/>
      </p:ext>
    </p:extLst>
  </p:cSld>
  <p:clrMapOvr>
    <a:masterClrMapping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25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48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68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3175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58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045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47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338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6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594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18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14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16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38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66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976160"/>
      </p:ext>
    </p:extLst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058064"/>
      </p:ext>
    </p:extLst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24881"/>
      </p:ext>
    </p:extLst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8745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446"/>
      </p:ext>
    </p:extLst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55230"/>
      </p:ext>
    </p:extLst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61738"/>
      </p:ext>
    </p:extLst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07327"/>
      </p:ext>
    </p:extLst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93509"/>
      </p:ext>
    </p:extLst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49686"/>
      </p:ext>
    </p:extLst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84308"/>
      </p:ext>
    </p:extLst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46093"/>
      </p:ext>
    </p:extLst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83795"/>
      </p:ext>
    </p:extLst>
  </p:cSld>
  <p:clrMapOvr>
    <a:masterClrMapping/>
  </p:clrMapOvr>
  <p:transition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695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96373"/>
      </p:ext>
    </p:extLst>
  </p:cSld>
  <p:clrMapOvr>
    <a:masterClrMapping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3097"/>
      </p:ext>
    </p:extLst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357"/>
      </p:ext>
    </p:extLst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26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029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424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56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46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28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93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41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750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22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72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089158"/>
      </p:ext>
    </p:extLst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53315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38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1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41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0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60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27437"/>
      </p:ext>
    </p:extLst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35878"/>
      </p:ext>
    </p:extLst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96015"/>
      </p:ext>
    </p:extLst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5595"/>
      </p:ext>
    </p:extLst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1819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02312"/>
      </p:ext>
    </p:extLst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5850"/>
      </p:ext>
    </p:extLst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1253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87678"/>
      </p:ext>
    </p:extLst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1330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9231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6538"/>
      </p:ext>
    </p:extLst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제목 및 다이어그램 또는 조직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SmartArt 개체 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75831"/>
      </p:ext>
    </p:extLst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03238"/>
      </p:ext>
    </p:extLst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81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79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77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35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913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48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06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653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318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75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81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429223"/>
      </p:ext>
    </p:extLst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859459"/>
      </p:ext>
    </p:extLst>
  </p:cSld>
  <p:clrMapOvr>
    <a:masterClrMapping/>
  </p:clrMapOvr>
  <p:transition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9849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76385"/>
      </p:ext>
    </p:extLst>
  </p:cSld>
  <p:clrMapOvr>
    <a:masterClrMapping/>
  </p:clrMapOvr>
  <p:transition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9259"/>
      </p:ext>
    </p:extLst>
  </p:cSld>
  <p:clrMapOvr>
    <a:masterClrMapping/>
  </p:clrMapOvr>
  <p:transition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3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1E45E-B33F-44EE-862F-E78F0604FA47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573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9575C-8E48-4DD9-BF12-8F443C2E2106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44539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196975"/>
            <a:ext cx="41719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719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5CB78-CC2F-4484-9515-6DDEDD32B4BD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6287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33E75-2C3B-4E5C-9B6E-8C346175065E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350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3E9A-1357-4DCA-BDCC-FCFD0CD9D1BB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244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92AF-33FF-4B01-993F-EDF34FE9AC14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688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DDA7D-0EF1-4E24-BD7C-9B2F835BC28F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51D7-5E78-4F3C-87A5-4A608C03B8BF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286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54E7-EEF2-4342-ABC8-A228887D9469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535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141537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27538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555F4-D9DF-4650-8FA7-064ABABBE1C7}" type="slidenum">
              <a:rPr lang="en-US" altLang="ko-KR">
                <a:solidFill>
                  <a:srgbClr val="3366CC"/>
                </a:solidFill>
              </a:rPr>
              <a:pPr/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9021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89369"/>
      </p:ext>
    </p:extLst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226"/>
      </p:ext>
    </p:extLst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05018"/>
      </p:ext>
    </p:extLst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741"/>
      </p:ext>
    </p:extLst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95732"/>
      </p:ext>
    </p:extLst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54222"/>
      </p:ext>
    </p:extLst>
  </p:cSld>
  <p:clrMapOvr>
    <a:masterClrMapping/>
  </p:clrMapOvr>
  <p:transition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3938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61421"/>
      </p:ext>
    </p:extLst>
  </p:cSld>
  <p:clrMapOvr>
    <a:masterClrMapping/>
  </p:clrMapOvr>
  <p:transition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48794"/>
      </p:ext>
    </p:extLst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24274"/>
      </p:ext>
    </p:extLst>
  </p:cSld>
  <p:clrMapOvr>
    <a:masterClrMapping/>
  </p:clrMapOvr>
  <p:transition spd="med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45659"/>
      </p:ext>
    </p:extLst>
  </p:cSld>
  <p:clrMapOvr>
    <a:masterClrMapping/>
  </p:clrMapOvr>
  <p:transition spd="med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83239"/>
      </p:ext>
    </p:extLst>
  </p:cSld>
  <p:clrMapOvr>
    <a:masterClrMapping/>
  </p:clrMapOvr>
  <p:transition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48166"/>
      </p:ext>
    </p:extLst>
  </p:cSld>
  <p:clrMapOvr>
    <a:masterClrMapping/>
  </p:clrMapOvr>
  <p:transition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63160"/>
      </p:ext>
    </p:extLst>
  </p:cSld>
  <p:clrMapOvr>
    <a:masterClrMapping/>
  </p:clrMapOvr>
  <p:transition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31340"/>
      </p:ext>
    </p:extLst>
  </p:cSld>
  <p:clrMapOvr>
    <a:masterClrMapping/>
  </p:clrMapOvr>
  <p:transition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5856"/>
      </p:ext>
    </p:extLst>
  </p:cSld>
  <p:clrMapOvr>
    <a:masterClrMapping/>
  </p:clrMapOvr>
  <p:transition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3575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57822"/>
      </p:ext>
    </p:extLst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82371"/>
      </p:ext>
    </p:extLst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81912"/>
      </p:ext>
    </p:extLst>
  </p:cSld>
  <p:clrMapOvr>
    <a:masterClrMapping/>
  </p:clrMapOvr>
  <p:transition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48091"/>
      </p:ext>
    </p:extLst>
  </p:cSld>
  <p:clrMapOvr>
    <a:masterClrMapping/>
  </p:clrMapOvr>
  <p:transition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88338"/>
      </p:ext>
    </p:extLst>
  </p:cSld>
  <p:clrMapOvr>
    <a:masterClrMapping/>
  </p:clrMapOvr>
  <p:transition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74700"/>
      </p:ext>
    </p:extLst>
  </p:cSld>
  <p:clrMapOvr>
    <a:masterClrMapping/>
  </p:clrMapOvr>
  <p:transition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138"/>
      </p:ext>
    </p:extLst>
  </p:cSld>
  <p:clrMapOvr>
    <a:masterClrMapping/>
  </p:clrMapOvr>
  <p:transition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52984"/>
      </p:ext>
    </p:extLst>
  </p:cSld>
  <p:clrMapOvr>
    <a:masterClrMapping/>
  </p:clrMapOvr>
  <p:transition spd="med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6914"/>
      </p:ext>
    </p:extLst>
  </p:cSld>
  <p:clrMapOvr>
    <a:masterClrMapping/>
  </p:clrMapOvr>
  <p:transition spd="med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9968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34550"/>
      </p:ext>
    </p:extLst>
  </p:cSld>
  <p:clrMapOvr>
    <a:masterClrMapping/>
  </p:clrMapOvr>
  <p:transition spd="med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10443"/>
      </p:ext>
    </p:extLst>
  </p:cSld>
  <p:clrMapOvr>
    <a:masterClrMapping/>
  </p:clrMapOvr>
  <p:transition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77699"/>
      </p:ext>
    </p:extLst>
  </p:cSld>
  <p:clrMapOvr>
    <a:masterClrMapping/>
  </p:clrMapOvr>
  <p:transition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716"/>
      </p:ext>
    </p:extLst>
  </p:cSld>
  <p:clrMapOvr>
    <a:masterClrMapping/>
  </p:clrMapOvr>
  <p:transition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18861"/>
      </p:ext>
    </p:extLst>
  </p:cSld>
  <p:clrMapOvr>
    <a:masterClrMapping/>
  </p:clrMapOvr>
  <p:transition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2920"/>
      </p:ext>
    </p:extLst>
  </p:cSld>
  <p:clrMapOvr>
    <a:masterClrMapping/>
  </p:clrMapOvr>
  <p:transition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080"/>
      </p:ext>
    </p:extLst>
  </p:cSld>
  <p:clrMapOvr>
    <a:masterClrMapping/>
  </p:clrMapOvr>
  <p:transition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2330"/>
      </p:ext>
    </p:extLst>
  </p:cSld>
  <p:clrMapOvr>
    <a:masterClrMapping/>
  </p:clrMapOvr>
  <p:transition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89722"/>
      </p:ext>
    </p:extLst>
  </p:cSld>
  <p:clrMapOvr>
    <a:masterClrMapping/>
  </p:clrMapOvr>
  <p:transition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1998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5302"/>
      </p:ext>
    </p:extLst>
  </p:cSld>
  <p:clrMapOvr>
    <a:masterClrMapping/>
  </p:clrMapOvr>
  <p:transition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18900"/>
      </p:ext>
    </p:extLst>
  </p:cSld>
  <p:clrMapOvr>
    <a:masterClrMapping/>
  </p:clrMapOvr>
  <p:transition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0953"/>
      </p:ext>
    </p:extLst>
  </p:cSld>
  <p:clrMapOvr>
    <a:masterClrMapping/>
  </p:clrMapOvr>
  <p:transition spd="med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34380"/>
      </p:ext>
    </p:extLst>
  </p:cSld>
  <p:clrMapOvr>
    <a:masterClrMapping/>
  </p:clrMapOvr>
  <p:transition spd="med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66464"/>
      </p:ext>
    </p:extLst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9353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제목 및 다이어그램 또는 조직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SmartArt 개체 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제목 및 다이어그램 또는 조직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SmartArt 개체 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1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78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4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5" Type="http://schemas.openxmlformats.org/officeDocument/2006/relationships/image" Target="../media/image9.png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8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image" Target="../media/image1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17" Type="http://schemas.openxmlformats.org/officeDocument/2006/relationships/theme" Target="../theme/theme31.xml"/><Relationship Id="rId2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slideLayout" Target="../slideLayouts/slideLayout30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5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theme" Target="../theme/theme36.xml"/><Relationship Id="rId5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5" Type="http://schemas.openxmlformats.org/officeDocument/2006/relationships/image" Target="../media/image9.png"/><Relationship Id="rId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5" Type="http://schemas.openxmlformats.org/officeDocument/2006/relationships/image" Target="../media/image9.png"/><Relationship Id="rId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image" Target="../media/image3.jpeg"/><Relationship Id="rId5" Type="http://schemas.openxmlformats.org/officeDocument/2006/relationships/theme" Target="../theme/theme42.xml"/><Relationship Id="rId4" Type="http://schemas.openxmlformats.org/officeDocument/2006/relationships/slideLayout" Target="../slideLayouts/slideLayout40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40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theme" Target="../theme/theme43.xml"/><Relationship Id="rId5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10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Relationship Id="rId14" Type="http://schemas.openxmlformats.org/officeDocument/2006/relationships/image" Target="../media/image3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25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Relationship Id="rId14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4.xml"/><Relationship Id="rId13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3.xml"/><Relationship Id="rId12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42.xml"/><Relationship Id="rId11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5.xml"/><Relationship Id="rId1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image" Target="../media/image3.jpe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9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463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image" Target="../media/image3.jpe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Relationship Id="rId14" Type="http://schemas.openxmlformats.org/officeDocument/2006/relationships/image" Target="../media/image2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image" Target="../media/image3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slideLayout" Target="../slideLayouts/slideLayout523.xml"/><Relationship Id="rId18" Type="http://schemas.openxmlformats.org/officeDocument/2006/relationships/theme" Target="../theme/theme52.xml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slideLayout" Target="../slideLayouts/slideLayout522.xml"/><Relationship Id="rId17" Type="http://schemas.openxmlformats.org/officeDocument/2006/relationships/slideLayout" Target="../slideLayouts/slideLayout527.xml"/><Relationship Id="rId2" Type="http://schemas.openxmlformats.org/officeDocument/2006/relationships/slideLayout" Target="../slideLayouts/slideLayout512.xml"/><Relationship Id="rId16" Type="http://schemas.openxmlformats.org/officeDocument/2006/relationships/slideLayout" Target="../slideLayouts/slideLayout526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5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Relationship Id="rId14" Type="http://schemas.openxmlformats.org/officeDocument/2006/relationships/slideLayout" Target="../slideLayouts/slideLayout524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0.xml"/><Relationship Id="rId2" Type="http://schemas.openxmlformats.org/officeDocument/2006/relationships/slideLayout" Target="../slideLayouts/slideLayout529.xml"/><Relationship Id="rId1" Type="http://schemas.openxmlformats.org/officeDocument/2006/relationships/slideLayout" Target="../slideLayouts/slideLayout528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image" Target="../media/image3.jpe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slideLayout" Target="../slideLayouts/slideLayout555.xml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slideLayout" Target="../slideLayouts/slideLayout554.xml"/><Relationship Id="rId2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5" Type="http://schemas.openxmlformats.org/officeDocument/2006/relationships/theme" Target="../theme/theme55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Relationship Id="rId14" Type="http://schemas.openxmlformats.org/officeDocument/2006/relationships/slideLayout" Target="../slideLayouts/slideLayout55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5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theme" Target="../theme/theme56.xml"/><Relationship Id="rId5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0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slideLayout" Target="../slideLayouts/slideLayout573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56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5" Type="http://schemas.openxmlformats.org/officeDocument/2006/relationships/theme" Target="../theme/theme57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Relationship Id="rId14" Type="http://schemas.openxmlformats.org/officeDocument/2006/relationships/slideLayout" Target="../slideLayouts/slideLayout57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13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Relationship Id="rId14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89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9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98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92.xml"/><Relationship Id="rId6" Type="http://schemas.openxmlformats.org/officeDocument/2006/relationships/slideLayout" Target="../slideLayouts/slideLayout597.xml"/><Relationship Id="rId11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96.xml"/><Relationship Id="rId10" Type="http://schemas.openxmlformats.org/officeDocument/2006/relationships/slideLayout" Target="../slideLayouts/slideLayout601.xml"/><Relationship Id="rId4" Type="http://schemas.openxmlformats.org/officeDocument/2006/relationships/slideLayout" Target="../slideLayouts/slideLayout595.xml"/><Relationship Id="rId9" Type="http://schemas.openxmlformats.org/officeDocument/2006/relationships/slideLayout" Target="../slideLayouts/slideLayout600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0.xml"/><Relationship Id="rId13" Type="http://schemas.openxmlformats.org/officeDocument/2006/relationships/theme" Target="../theme/theme61.xml"/><Relationship Id="rId3" Type="http://schemas.openxmlformats.org/officeDocument/2006/relationships/slideLayout" Target="../slideLayouts/slideLayout605.xml"/><Relationship Id="rId7" Type="http://schemas.openxmlformats.org/officeDocument/2006/relationships/slideLayout" Target="../slideLayouts/slideLayout609.xml"/><Relationship Id="rId12" Type="http://schemas.openxmlformats.org/officeDocument/2006/relationships/slideLayout" Target="../slideLayouts/slideLayout614.xml"/><Relationship Id="rId2" Type="http://schemas.openxmlformats.org/officeDocument/2006/relationships/slideLayout" Target="../slideLayouts/slideLayout604.xml"/><Relationship Id="rId1" Type="http://schemas.openxmlformats.org/officeDocument/2006/relationships/slideLayout" Target="../slideLayouts/slideLayout603.xml"/><Relationship Id="rId6" Type="http://schemas.openxmlformats.org/officeDocument/2006/relationships/slideLayout" Target="../slideLayouts/slideLayout608.xml"/><Relationship Id="rId11" Type="http://schemas.openxmlformats.org/officeDocument/2006/relationships/slideLayout" Target="../slideLayouts/slideLayout613.xml"/><Relationship Id="rId5" Type="http://schemas.openxmlformats.org/officeDocument/2006/relationships/slideLayout" Target="../slideLayouts/slideLayout607.xml"/><Relationship Id="rId15" Type="http://schemas.openxmlformats.org/officeDocument/2006/relationships/image" Target="../media/image25.jpeg"/><Relationship Id="rId10" Type="http://schemas.openxmlformats.org/officeDocument/2006/relationships/slideLayout" Target="../slideLayouts/slideLayout612.xml"/><Relationship Id="rId4" Type="http://schemas.openxmlformats.org/officeDocument/2006/relationships/slideLayout" Target="../slideLayouts/slideLayout606.xml"/><Relationship Id="rId9" Type="http://schemas.openxmlformats.org/officeDocument/2006/relationships/slideLayout" Target="../slideLayouts/slideLayout611.xml"/><Relationship Id="rId14" Type="http://schemas.openxmlformats.org/officeDocument/2006/relationships/image" Target="../media/image3.jpeg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615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slideLayout" Target="../slideLayouts/slideLayout630.xml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slideLayout" Target="../slideLayouts/slideLayout629.xml"/><Relationship Id="rId2" Type="http://schemas.openxmlformats.org/officeDocument/2006/relationships/slideLayout" Target="../slideLayouts/slideLayout6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Relationship Id="rId14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8.xml"/><Relationship Id="rId13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7.xml"/><Relationship Id="rId12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31.xml"/><Relationship Id="rId6" Type="http://schemas.openxmlformats.org/officeDocument/2006/relationships/slideLayout" Target="../slideLayouts/slideLayout636.xml"/><Relationship Id="rId11" Type="http://schemas.openxmlformats.org/officeDocument/2006/relationships/slideLayout" Target="../slideLayouts/slideLayout641.xml"/><Relationship Id="rId5" Type="http://schemas.openxmlformats.org/officeDocument/2006/relationships/slideLayout" Target="../slideLayouts/slideLayout63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40.xml"/><Relationship Id="rId4" Type="http://schemas.openxmlformats.org/officeDocument/2006/relationships/slideLayout" Target="../slideLayouts/slideLayout634.xml"/><Relationship Id="rId9" Type="http://schemas.openxmlformats.org/officeDocument/2006/relationships/slideLayout" Target="../slideLayouts/slideLayout639.xml"/><Relationship Id="rId14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theme" Target="../theme/theme65.xml"/><Relationship Id="rId2" Type="http://schemas.openxmlformats.org/officeDocument/2006/relationships/slideLayout" Target="../slideLayouts/slideLayout645.xml"/><Relationship Id="rId1" Type="http://schemas.openxmlformats.org/officeDocument/2006/relationships/slideLayout" Target="../slideLayouts/slideLayout64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1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kern="1200">
              <a:solidFill>
                <a:srgbClr val="FFFFFF"/>
              </a:solidFill>
              <a:latin typeface="굴림"/>
              <a:ea typeface="굴림"/>
              <a:cs typeface="+mn-cs"/>
            </a:endParaRPr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kern="1200">
              <a:solidFill>
                <a:srgbClr val="FFFFFF"/>
              </a:solidFill>
              <a:latin typeface="굴림"/>
              <a:ea typeface="굴림"/>
              <a:cs typeface="+mn-cs"/>
            </a:endParaRPr>
          </a:p>
        </p:txBody>
      </p:sp>
      <p:graphicFrame>
        <p:nvGraphicFramePr>
          <p:cNvPr id="910344" name="Object 8"/>
          <p:cNvGraphicFramePr>
            <a:graphicFrameLocks noChangeAspect="1"/>
          </p:cNvGraphicFramePr>
          <p:nvPr/>
        </p:nvGraphicFramePr>
        <p:xfrm>
          <a:off x="0" y="-26988"/>
          <a:ext cx="91948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Image" r:id="rId15" imgW="10057143" imgH="952045" progId="">
                  <p:embed/>
                </p:oleObj>
              </mc:Choice>
              <mc:Fallback>
                <p:oleObj name="Image" r:id="rId15" imgW="10057143" imgH="952045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948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33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7" name="Line 11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000" b="1" u="sng" kern="12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910348" name="Rectangle 12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000" b="1" u="sng" kern="12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8" grpId="0"/>
      <p:bldP spid="9103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0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03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2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7750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b="1"/>
          </a:p>
        </p:txBody>
      </p:sp>
      <p:sp>
        <p:nvSpPr>
          <p:cNvPr id="927751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 b="1"/>
          </a:p>
        </p:txBody>
      </p:sp>
      <p:pic>
        <p:nvPicPr>
          <p:cNvPr id="197530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/>
      <p:bldP spid="9277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7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77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81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CF66E5E-31A6-4DD5-B7E8-02410A2E16F1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818183" name="Picture 7" descr="녹색 대리석"/>
          <p:cNvPicPr>
            <a:picLocks noChangeAspect="1" noChangeArrowheads="1"/>
          </p:cNvPicPr>
          <p:nvPr/>
        </p:nvPicPr>
        <p:blipFill>
          <a:blip r:embed="rId14" cstate="print"/>
          <a:srcRect l="2748" t="2203" r="2484" b="2646"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8186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004551" name="Line 7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04552" name="Rectangle 8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100455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/>
      <p:bldP spid="10045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4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19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9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92838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192839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28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87338" cy="260350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9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2834" grpId="0"/>
      <p:bldP spid="31928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92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928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189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 flipV="1">
            <a:off x="0" y="4437063"/>
            <a:ext cx="898525" cy="24209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92075" tIns="46038" rIns="92075" bIns="46038" anchor="ctr"/>
          <a:lstStyle/>
          <a:p>
            <a:pPr eaLnBrk="0" latinLnBrk="0" hangingPunct="0">
              <a:spcBef>
                <a:spcPct val="50000"/>
              </a:spcBef>
              <a:defRPr/>
            </a:pPr>
            <a:endParaRPr kumimoji="0" lang="ja-JP" altLang="en-US" sz="2400">
              <a:latin typeface="Times New Roman" pitchFamily="18" charset="0"/>
              <a:ea typeface="굴림" charset="-127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898525" cy="24209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latinLnBrk="0" hangingPunct="0">
              <a:spcBef>
                <a:spcPct val="50000"/>
              </a:spcBef>
              <a:defRPr/>
            </a:pPr>
            <a:endParaRPr kumimoji="0" lang="ja-JP" altLang="en-US" sz="2400">
              <a:latin typeface="Times New Roman" pitchFamily="18" charset="0"/>
              <a:ea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63" y="2752725"/>
            <a:ext cx="827087" cy="3638550"/>
            <a:chOff x="0" y="1408"/>
            <a:chExt cx="567" cy="2292"/>
          </a:xfrm>
        </p:grpSpPr>
        <p:pic>
          <p:nvPicPr>
            <p:cNvPr id="11272" name="Picture 5"/>
            <p:cNvPicPr>
              <a:picLocks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V="1">
              <a:off x="0" y="2224"/>
              <a:ext cx="56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/>
            <p:cNvPicPr>
              <a:picLocks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1408"/>
              <a:ext cx="567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957263" y="0"/>
            <a:ext cx="8243887" cy="6915150"/>
          </a:xfrm>
          <a:prstGeom prst="rect">
            <a:avLst/>
          </a:prstGeom>
          <a:solidFill>
            <a:srgbClr val="6699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8575" y="28575"/>
            <a:ext cx="871538" cy="6858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" y="71438"/>
            <a:ext cx="81438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2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37626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626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5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45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45818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5818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145818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kern="1200">
              <a:solidFill>
                <a:srgbClr val="FFFFCC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i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723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87338" cy="260350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15" cstate="print"/>
          <a:srcRect t="13071"/>
          <a:stretch>
            <a:fillRect/>
          </a:stretch>
        </p:blipFill>
        <p:spPr bwMode="auto">
          <a:xfrm>
            <a:off x="0" y="0"/>
            <a:ext cx="9194800" cy="665163"/>
          </a:xfrm>
          <a:prstGeom prst="rect">
            <a:avLst/>
          </a:prstGeom>
          <a:noFill/>
        </p:spPr>
      </p:pic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0" y="720725"/>
            <a:ext cx="9180513" cy="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0" y="765175"/>
            <a:ext cx="9201150" cy="6149975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60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51" name="Line 7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004552" name="Rectangle 8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004553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535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/>
      <p:bldP spid="10045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4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9187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51" name="Line 7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004552" name="Rectangle 8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004553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053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/>
      <p:bldP spid="10045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4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-32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003366"/>
              </a:solidFill>
            </a:endParaRPr>
          </a:p>
        </p:txBody>
      </p:sp>
      <p:pic>
        <p:nvPicPr>
          <p:cNvPr id="9" name="Picture 24" descr="MainImg_ Graduate"/>
          <p:cNvPicPr>
            <a:picLocks noChangeAspect="1" noChangeArrowheads="1"/>
          </p:cNvPicPr>
          <p:nvPr/>
        </p:nvPicPr>
        <p:blipFill>
          <a:blip r:embed="rId5"/>
          <a:srcRect l="39757" t="22444" r="922"/>
          <a:stretch>
            <a:fillRect/>
          </a:stretch>
        </p:blipFill>
        <p:spPr bwMode="auto">
          <a:xfrm>
            <a:off x="1357290" y="0"/>
            <a:ext cx="779782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0" y="825500"/>
            <a:ext cx="918051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003366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white">
          <a:xfrm>
            <a:off x="11113" y="0"/>
            <a:ext cx="9144000" cy="7651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2738" name="Picture 2"/>
          <p:cNvPicPr>
            <a:picLocks noChangeAspect="1" noChangeArrowheads="1"/>
          </p:cNvPicPr>
          <p:nvPr/>
        </p:nvPicPr>
        <p:blipFill>
          <a:blip r:embed="rId13"/>
          <a:srcRect t="13071"/>
          <a:stretch>
            <a:fillRect/>
          </a:stretch>
        </p:blipFill>
        <p:spPr bwMode="auto">
          <a:xfrm>
            <a:off x="0" y="0"/>
            <a:ext cx="9194800" cy="665163"/>
          </a:xfrm>
          <a:prstGeom prst="rect">
            <a:avLst/>
          </a:prstGeom>
          <a:noFill/>
        </p:spPr>
      </p:pic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652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652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652742" name="Line 6"/>
          <p:cNvSpPr>
            <a:spLocks noChangeShapeType="1"/>
          </p:cNvSpPr>
          <p:nvPr/>
        </p:nvSpPr>
        <p:spPr bwMode="auto">
          <a:xfrm>
            <a:off x="0" y="720725"/>
            <a:ext cx="9180513" cy="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652743" name="Rectangle 7"/>
          <p:cNvSpPr>
            <a:spLocks noChangeArrowheads="1"/>
          </p:cNvSpPr>
          <p:nvPr/>
        </p:nvSpPr>
        <p:spPr bwMode="auto">
          <a:xfrm>
            <a:off x="0" y="765175"/>
            <a:ext cx="9201150" cy="6149975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2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527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19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19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192838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3192839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28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87338" cy="260350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21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9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2834" grpId="0"/>
      <p:bldP spid="31928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92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928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8978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8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kern="12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ko-KR" kern="12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600" kern="12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600" kern="12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pic>
        <p:nvPicPr>
          <p:cNvPr id="3092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  <p:bldP spid="3092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9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1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54BCAB-69CE-49D5-8977-257E8A7916BD}" type="slidenum">
              <a:rPr lang="en-US" altLang="ko-K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818183" name="Picture 7" descr="녹색 대리석"/>
          <p:cNvPicPr>
            <a:picLocks noChangeAspect="1" noChangeArrowheads="1"/>
          </p:cNvPicPr>
          <p:nvPr/>
        </p:nvPicPr>
        <p:blipFill>
          <a:blip r:embed="rId14"/>
          <a:srcRect l="2748" t="2203" r="2484" b="2646"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8186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049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직사각형 5"/>
          <p:cNvSpPr/>
          <p:nvPr userDrawn="1"/>
        </p:nvSpPr>
        <p:spPr bwMode="auto">
          <a:xfrm>
            <a:off x="0" y="-13648"/>
            <a:ext cx="9139568" cy="764704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0" y="836712"/>
            <a:ext cx="9139568" cy="60212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 bwMode="auto">
          <a:xfrm>
            <a:off x="179512" y="823064"/>
            <a:ext cx="8824904" cy="0"/>
          </a:xfrm>
          <a:prstGeom prst="line">
            <a:avLst/>
          </a:prstGeom>
          <a:noFill/>
          <a:ln w="762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0448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5" r:id="rId2"/>
    <p:sldLayoutId id="2147484706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  <p:sldLayoutId id="2147484717" r:id="rId13"/>
    <p:sldLayoutId id="2147484718" r:id="rId14"/>
    <p:sldLayoutId id="2147484719" r:id="rId15"/>
    <p:sldLayoutId id="2147484720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2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2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27750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>
              <a:solidFill>
                <a:srgbClr val="FFFFFF"/>
              </a:solidFill>
            </a:endParaRPr>
          </a:p>
        </p:txBody>
      </p:sp>
      <p:sp>
        <p:nvSpPr>
          <p:cNvPr id="927751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>
              <a:solidFill>
                <a:srgbClr val="FFFFFF"/>
              </a:solidFill>
            </a:endParaRPr>
          </a:p>
        </p:txBody>
      </p:sp>
      <p:pic>
        <p:nvPicPr>
          <p:cNvPr id="192512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1020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/>
      <p:bldP spid="9277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7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77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34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  <p:bldP spid="3092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9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5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5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58182" name="Line 6"/>
          <p:cNvSpPr>
            <a:spLocks noChangeShapeType="1"/>
          </p:cNvSpPr>
          <p:nvPr userDrawn="1"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458183" name="Rectangle 7"/>
          <p:cNvSpPr>
            <a:spLocks noChangeArrowheads="1"/>
          </p:cNvSpPr>
          <p:nvPr userDrawn="1"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458184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8565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  <p:sldLayoutId id="2147484806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2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7626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37626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79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5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5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5818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45818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45818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2214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25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15"/>
          <a:srcRect t="13071"/>
          <a:stretch>
            <a:fillRect/>
          </a:stretch>
        </p:blipFill>
        <p:spPr bwMode="auto">
          <a:xfrm>
            <a:off x="0" y="0"/>
            <a:ext cx="9194800" cy="665163"/>
          </a:xfrm>
          <a:prstGeom prst="rect">
            <a:avLst/>
          </a:prstGeom>
          <a:noFill/>
        </p:spPr>
      </p:pic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0" y="720725"/>
            <a:ext cx="9180513" cy="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0" y="765175"/>
            <a:ext cx="9201150" cy="6149975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30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  <p:sldLayoutId id="2147484838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60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-32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003366"/>
              </a:solidFill>
            </a:endParaRPr>
          </a:p>
        </p:txBody>
      </p:sp>
      <p:pic>
        <p:nvPicPr>
          <p:cNvPr id="9" name="Picture 24" descr="MainImg_ Graduate"/>
          <p:cNvPicPr>
            <a:picLocks noChangeAspect="1" noChangeArrowheads="1"/>
          </p:cNvPicPr>
          <p:nvPr/>
        </p:nvPicPr>
        <p:blipFill>
          <a:blip r:embed="rId5"/>
          <a:srcRect l="39757" t="22444" r="922"/>
          <a:stretch>
            <a:fillRect/>
          </a:stretch>
        </p:blipFill>
        <p:spPr bwMode="auto">
          <a:xfrm>
            <a:off x="0" y="0"/>
            <a:ext cx="91551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0" y="825500"/>
            <a:ext cx="918051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003366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white">
          <a:xfrm>
            <a:off x="11113" y="0"/>
            <a:ext cx="9144000" cy="7651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000" kern="1200">
              <a:solidFill>
                <a:srgbClr val="FFFFCC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i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5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5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5818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5818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45818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446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-32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solidFill>
                <a:srgbClr val="003366"/>
              </a:solidFill>
            </a:endParaRPr>
          </a:p>
        </p:txBody>
      </p:sp>
      <p:pic>
        <p:nvPicPr>
          <p:cNvPr id="9" name="Picture 24" descr="MainImg_ Graduate"/>
          <p:cNvPicPr>
            <a:picLocks noChangeAspect="1" noChangeArrowheads="1"/>
          </p:cNvPicPr>
          <p:nvPr/>
        </p:nvPicPr>
        <p:blipFill>
          <a:blip r:embed="rId5"/>
          <a:srcRect l="39757" t="22444" r="922"/>
          <a:stretch>
            <a:fillRect/>
          </a:stretch>
        </p:blipFill>
        <p:spPr bwMode="auto">
          <a:xfrm>
            <a:off x="1357290" y="0"/>
            <a:ext cx="779782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0" y="825500"/>
            <a:ext cx="918051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3366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white">
          <a:xfrm>
            <a:off x="11113" y="0"/>
            <a:ext cx="9144000" cy="7651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8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498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2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7626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37626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205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2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u="sng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u="sng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7750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 u="sng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7751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 u="sng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7530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5904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/>
      <p:bldP spid="9277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7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77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6312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  <p:sldLayoutId id="2147484921" r:id="rId12"/>
    <p:sldLayoutId id="2147484922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80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80615" name="Line 7"/>
          <p:cNvSpPr>
            <a:spLocks noChangeShapeType="1"/>
          </p:cNvSpPr>
          <p:nvPr userDrawn="1"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580616" name="Rectangle 8"/>
          <p:cNvSpPr>
            <a:spLocks noChangeArrowheads="1"/>
          </p:cNvSpPr>
          <p:nvPr userDrawn="1"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580617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995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  <p:sldLayoutId id="2147484935" r:id="rId12"/>
    <p:sldLayoutId id="2147484936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/>
      <p:bldP spid="5806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06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806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92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192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192966" name="Line 6"/>
          <p:cNvSpPr>
            <a:spLocks noChangeShapeType="1"/>
          </p:cNvSpPr>
          <p:nvPr userDrawn="1"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192967" name="Rectangle 7"/>
          <p:cNvSpPr>
            <a:spLocks noChangeArrowheads="1"/>
          </p:cNvSpPr>
          <p:nvPr userDrawn="1"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192968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9461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E853FE-4209-4791-8E69-FB5DCE54C656}" type="slidenum">
              <a:rPr lang="en-US" altLang="ko-K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12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51" name="Line 7"/>
          <p:cNvSpPr>
            <a:spLocks noChangeShapeType="1"/>
          </p:cNvSpPr>
          <p:nvPr userDrawn="1"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004552" name="Rectangle 8"/>
          <p:cNvSpPr>
            <a:spLocks noChangeArrowheads="1"/>
          </p:cNvSpPr>
          <p:nvPr userDrawn="1"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004553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693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7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/>
      <p:bldP spid="10045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4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70" name="Rectangle 2"/>
          <p:cNvSpPr>
            <a:spLocks noChangeArrowheads="1"/>
          </p:cNvSpPr>
          <p:nvPr/>
        </p:nvSpPr>
        <p:spPr bwMode="black">
          <a:xfrm>
            <a:off x="0" y="836613"/>
            <a:ext cx="9144000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ko-KR" altLang="ko-KR" sz="1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208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5693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4963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20877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50825" y="6524625"/>
            <a:ext cx="2514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0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altLang="ko-KR"/>
              <a:t>www.iclickart.co.kr</a:t>
            </a:r>
          </a:p>
        </p:txBody>
      </p:sp>
      <p:sp>
        <p:nvSpPr>
          <p:cNvPr id="220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0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220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0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fld id="{16187A3A-CF5A-45C6-8843-27D5EA2E34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kumimoji="1"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309256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4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  <p:sldLayoutId id="2147485002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  <p:bldP spid="3092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9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 userDrawn="1"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 userDrawn="1"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564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  <p:sldLayoutId id="2147485015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6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직사각형 5"/>
          <p:cNvSpPr/>
          <p:nvPr userDrawn="1"/>
        </p:nvSpPr>
        <p:spPr bwMode="auto">
          <a:xfrm>
            <a:off x="0" y="-13648"/>
            <a:ext cx="9139568" cy="764704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0" y="836712"/>
            <a:ext cx="9139568" cy="60212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 bwMode="auto">
          <a:xfrm>
            <a:off x="179512" y="823064"/>
            <a:ext cx="8824904" cy="0"/>
          </a:xfrm>
          <a:prstGeom prst="line">
            <a:avLst/>
          </a:prstGeom>
          <a:noFill/>
          <a:ln w="762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98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  <p:sldLayoutId id="2147485041" r:id="rId12"/>
    <p:sldLayoutId id="2147485042" r:id="rId13"/>
    <p:sldLayoutId id="2147485043" r:id="rId14"/>
    <p:sldLayoutId id="2147485044" r:id="rId15"/>
    <p:sldLayoutId id="2147485045" r:id="rId16"/>
    <p:sldLayoutId id="2147485046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4010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48" r:id="rId1"/>
    <p:sldLayoutId id="2147485049" r:id="rId2"/>
    <p:sldLayoutId id="2147485050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87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87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87206" name="Line 6"/>
          <p:cNvSpPr>
            <a:spLocks noChangeShapeType="1"/>
          </p:cNvSpPr>
          <p:nvPr userDrawn="1"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 b="1" u="sng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87207" name="Rectangle 7"/>
          <p:cNvSpPr>
            <a:spLocks noChangeArrowheads="1"/>
          </p:cNvSpPr>
          <p:nvPr userDrawn="1"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 b="1" u="sng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87208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535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  <p:sldLayoutId id="2147485063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직사각형 5"/>
          <p:cNvSpPr/>
          <p:nvPr userDrawn="1"/>
        </p:nvSpPr>
        <p:spPr bwMode="auto">
          <a:xfrm>
            <a:off x="0" y="-13648"/>
            <a:ext cx="9139568" cy="764704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0" y="836712"/>
            <a:ext cx="9139568" cy="60212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 bwMode="auto">
          <a:xfrm>
            <a:off x="179512" y="823064"/>
            <a:ext cx="8824904" cy="0"/>
          </a:xfrm>
          <a:prstGeom prst="line">
            <a:avLst/>
          </a:prstGeom>
          <a:noFill/>
          <a:ln w="762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06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  <p:sldLayoutId id="2147485093" r:id="rId13"/>
    <p:sldLayoutId id="2147485094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2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7626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7626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22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96" r:id="rId1"/>
    <p:sldLayoutId id="2147485097" r:id="rId2"/>
    <p:sldLayoutId id="2147485098" r:id="rId3"/>
    <p:sldLayoutId id="2147485099" r:id="rId4"/>
    <p:sldLayoutId id="2147485100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latinLnBrk="0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3366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003366"/>
              </a:solidFill>
            </a:endParaRPr>
          </a:p>
        </p:txBody>
      </p:sp>
      <p:pic>
        <p:nvPicPr>
          <p:cNvPr id="1956870" name="Picture 24" descr="MainImg_ Graduate"/>
          <p:cNvPicPr>
            <a:picLocks noChangeAspect="1" noChangeArrowheads="1"/>
          </p:cNvPicPr>
          <p:nvPr userDrawn="1"/>
        </p:nvPicPr>
        <p:blipFill>
          <a:blip r:embed="rId16" cstate="print"/>
          <a:srcRect l="39757" t="22444" r="922"/>
          <a:stretch>
            <a:fillRect/>
          </a:stretch>
        </p:blipFill>
        <p:spPr bwMode="auto">
          <a:xfrm>
            <a:off x="899592" y="0"/>
            <a:ext cx="825552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9"/>
          <p:cNvSpPr>
            <a:spLocks noChangeShapeType="1"/>
          </p:cNvSpPr>
          <p:nvPr userDrawn="1"/>
        </p:nvSpPr>
        <p:spPr bwMode="auto">
          <a:xfrm>
            <a:off x="0" y="825500"/>
            <a:ext cx="918051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003366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 userDrawn="1"/>
        </p:nvSpPr>
        <p:spPr bwMode="white">
          <a:xfrm>
            <a:off x="11113" y="0"/>
            <a:ext cx="9144000" cy="7651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0033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995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1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  <p:sldLayoutId id="2147485114" r:id="rId12"/>
    <p:sldLayoutId id="2147485115" r:id="rId13"/>
    <p:sldLayoutId id="2147485116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직사각형 5"/>
          <p:cNvSpPr/>
          <p:nvPr userDrawn="1"/>
        </p:nvSpPr>
        <p:spPr bwMode="auto">
          <a:xfrm>
            <a:off x="0" y="-13648"/>
            <a:ext cx="9139568" cy="764704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solidFill>
                <a:srgbClr val="003366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0" y="836712"/>
            <a:ext cx="9139568" cy="60212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solidFill>
                <a:srgbClr val="003366"/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 bwMode="auto">
          <a:xfrm>
            <a:off x="179512" y="823064"/>
            <a:ext cx="8824904" cy="0"/>
          </a:xfrm>
          <a:prstGeom prst="line">
            <a:avLst/>
          </a:prstGeom>
          <a:noFill/>
          <a:ln w="762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7" t="43363" r="18959" b="38012"/>
          <a:stretch/>
        </p:blipFill>
        <p:spPr bwMode="auto">
          <a:xfrm>
            <a:off x="31447" y="20115"/>
            <a:ext cx="783023" cy="82847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5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  <p:sldLayoutId id="2147485131" r:id="rId11"/>
    <p:sldLayoutId id="2147485132" r:id="rId12"/>
    <p:sldLayoutId id="214748513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pic>
        <p:nvPicPr>
          <p:cNvPr id="15913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3407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32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832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832966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32967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183296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3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2" grpId="0"/>
      <p:bldP spid="1832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32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832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70" name="Rectangle 2"/>
          <p:cNvSpPr>
            <a:spLocks noChangeArrowheads="1"/>
          </p:cNvSpPr>
          <p:nvPr/>
        </p:nvSpPr>
        <p:spPr bwMode="black">
          <a:xfrm>
            <a:off x="0" y="836613"/>
            <a:ext cx="9144000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2208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5693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4963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20877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50825" y="6524625"/>
            <a:ext cx="2514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0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3366CC"/>
                </a:solidFill>
              </a:rPr>
              <a:t>www.iclickart.co.kr</a:t>
            </a:r>
          </a:p>
        </p:txBody>
      </p:sp>
      <p:sp>
        <p:nvSpPr>
          <p:cNvPr id="220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0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3366CC"/>
                </a:solidFill>
              </a:rPr>
              <a:t>Company Logo</a:t>
            </a:r>
          </a:p>
        </p:txBody>
      </p:sp>
      <p:sp>
        <p:nvSpPr>
          <p:cNvPr id="220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0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187A3A-CF5A-45C6-8843-27D5EA2E3430}" type="slidenum">
              <a:rPr lang="en-US" altLang="ko-KR">
                <a:solidFill>
                  <a:srgbClr val="3366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18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kumimoji="1"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4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24314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199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  <p:sldLayoutId id="214748516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040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51" name="Line 7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004552" name="Rectangle 8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3227656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471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/>
      <p:bldP spid="10045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4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04551" name="Line 7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sp>
        <p:nvSpPr>
          <p:cNvPr id="1004552" name="Rectangle 8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>
              <a:solidFill>
                <a:srgbClr val="FFFFFF"/>
              </a:solidFill>
            </a:endParaRPr>
          </a:p>
        </p:txBody>
      </p:sp>
      <p:pic>
        <p:nvPicPr>
          <p:cNvPr id="100455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386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  <p:sldLayoutId id="2147485195" r:id="rId12"/>
    <p:sldLayoutId id="2147485196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/>
      <p:bldP spid="10045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4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591302" name="Line 6"/>
          <p:cNvSpPr>
            <a:spLocks noChangeShapeType="1"/>
          </p:cNvSpPr>
          <p:nvPr/>
        </p:nvSpPr>
        <p:spPr bwMode="auto">
          <a:xfrm>
            <a:off x="0" y="793750"/>
            <a:ext cx="9180513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913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94800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936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8" r:id="rId1"/>
    <p:sldLayoutId id="2147485199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ChangeArrowheads="1"/>
          </p:cNvSpPr>
          <p:nvPr/>
        </p:nvSpPr>
        <p:spPr bwMode="auto">
          <a:xfrm flipV="1">
            <a:off x="0" y="4437063"/>
            <a:ext cx="898525" cy="24209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92075" tIns="46038" rIns="92075" bIns="46038" anchor="ctr"/>
          <a:lstStyle/>
          <a:p>
            <a:pPr eaLnBrk="0" latinLnBrk="0" hangingPunct="0">
              <a:spcBef>
                <a:spcPct val="50000"/>
              </a:spcBef>
            </a:pPr>
            <a:endParaRPr kumimoji="0" lang="ja-JP" altLang="en-US" sz="2400">
              <a:latin typeface="Times New Roman" pitchFamily="18" charset="0"/>
            </a:endParaRPr>
          </a:p>
        </p:txBody>
      </p:sp>
      <p:sp>
        <p:nvSpPr>
          <p:cNvPr id="2322435" name="Rectangle 3"/>
          <p:cNvSpPr>
            <a:spLocks noChangeArrowheads="1"/>
          </p:cNvSpPr>
          <p:nvPr/>
        </p:nvSpPr>
        <p:spPr bwMode="auto">
          <a:xfrm>
            <a:off x="0" y="0"/>
            <a:ext cx="898525" cy="24209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latinLnBrk="0" hangingPunct="0">
              <a:spcBef>
                <a:spcPct val="50000"/>
              </a:spcBef>
            </a:pPr>
            <a:endParaRPr kumimoji="0" lang="ja-JP" altLang="en-US" sz="24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63" y="2752725"/>
            <a:ext cx="827087" cy="3638550"/>
            <a:chOff x="0" y="1408"/>
            <a:chExt cx="567" cy="2292"/>
          </a:xfrm>
        </p:grpSpPr>
        <p:pic>
          <p:nvPicPr>
            <p:cNvPr id="2322437" name="Picture 5"/>
            <p:cNvPicPr>
              <a:picLocks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V="1">
              <a:off x="0" y="2224"/>
              <a:ext cx="56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2438" name="Picture 6"/>
            <p:cNvPicPr>
              <a:picLocks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1408"/>
              <a:ext cx="567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22439" name="Rectangle 7"/>
          <p:cNvSpPr>
            <a:spLocks noChangeArrowheads="1"/>
          </p:cNvSpPr>
          <p:nvPr/>
        </p:nvSpPr>
        <p:spPr bwMode="auto">
          <a:xfrm>
            <a:off x="957263" y="0"/>
            <a:ext cx="8243887" cy="6915150"/>
          </a:xfrm>
          <a:prstGeom prst="rect">
            <a:avLst/>
          </a:prstGeom>
          <a:solidFill>
            <a:srgbClr val="6699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22440" name="Rectangle 8"/>
          <p:cNvSpPr>
            <a:spLocks noChangeArrowheads="1"/>
          </p:cNvSpPr>
          <p:nvPr/>
        </p:nvSpPr>
        <p:spPr bwMode="auto">
          <a:xfrm>
            <a:off x="28575" y="28575"/>
            <a:ext cx="871538" cy="6858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322441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" y="71438"/>
            <a:ext cx="814388" cy="268128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i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754" name="Picture 2"/>
          <p:cNvPicPr>
            <a:picLocks noChangeAspect="1" noChangeArrowheads="1"/>
          </p:cNvPicPr>
          <p:nvPr/>
        </p:nvPicPr>
        <p:blipFill>
          <a:blip r:embed="rId16" cstate="print"/>
          <a:srcRect t="13071"/>
          <a:stretch>
            <a:fillRect/>
          </a:stretch>
        </p:blipFill>
        <p:spPr bwMode="auto">
          <a:xfrm>
            <a:off x="0" y="0"/>
            <a:ext cx="9194800" cy="665163"/>
          </a:xfrm>
          <a:prstGeom prst="rect">
            <a:avLst/>
          </a:prstGeom>
          <a:noFill/>
        </p:spPr>
      </p:pic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8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48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482758" name="Line 6"/>
          <p:cNvSpPr>
            <a:spLocks noChangeShapeType="1"/>
          </p:cNvSpPr>
          <p:nvPr/>
        </p:nvSpPr>
        <p:spPr bwMode="auto">
          <a:xfrm>
            <a:off x="0" y="720725"/>
            <a:ext cx="9180513" cy="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82759" name="Rectangle 7"/>
          <p:cNvSpPr>
            <a:spLocks noChangeArrowheads="1"/>
          </p:cNvSpPr>
          <p:nvPr/>
        </p:nvSpPr>
        <p:spPr bwMode="auto">
          <a:xfrm>
            <a:off x="0" y="765175"/>
            <a:ext cx="9201150" cy="6149975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827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9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9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0" y="836613"/>
            <a:ext cx="9201150" cy="6078537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9" name="Picture 24" descr="MainImg_ Graduate"/>
          <p:cNvPicPr>
            <a:picLocks noChangeAspect="1" noChangeArrowheads="1"/>
          </p:cNvPicPr>
          <p:nvPr/>
        </p:nvPicPr>
        <p:blipFill>
          <a:blip r:embed="rId16" cstate="print"/>
          <a:srcRect l="39757" t="22444" r="922"/>
          <a:stretch>
            <a:fillRect/>
          </a:stretch>
        </p:blipFill>
        <p:spPr bwMode="auto">
          <a:xfrm>
            <a:off x="2135188" y="0"/>
            <a:ext cx="70199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MainImg_ Graduate"/>
          <p:cNvPicPr>
            <a:picLocks noChangeAspect="1" noChangeArrowheads="1"/>
          </p:cNvPicPr>
          <p:nvPr/>
        </p:nvPicPr>
        <p:blipFill>
          <a:blip r:embed="rId17" cstate="print"/>
          <a:srcRect r="59445"/>
          <a:stretch>
            <a:fillRect/>
          </a:stretch>
        </p:blipFill>
        <p:spPr bwMode="auto">
          <a:xfrm>
            <a:off x="-9525" y="-14288"/>
            <a:ext cx="22780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0" y="825500"/>
            <a:ext cx="918051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white">
          <a:xfrm>
            <a:off x="11113" y="0"/>
            <a:ext cx="9144000" cy="7651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08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63.xml"/><Relationship Id="rId1" Type="http://schemas.openxmlformats.org/officeDocument/2006/relationships/tags" Target="../tags/tag1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WordArt 2"/>
          <p:cNvSpPr>
            <a:spLocks noChangeArrowheads="1" noChangeShapeType="1" noTextEdit="1"/>
          </p:cNvSpPr>
          <p:nvPr/>
        </p:nvSpPr>
        <p:spPr bwMode="auto">
          <a:xfrm>
            <a:off x="3410430" y="333482"/>
            <a:ext cx="2363390" cy="107979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altLang="ko-KR" sz="3600" kern="10" normalizeH="1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Vision</a:t>
            </a:r>
            <a:endParaRPr lang="ko-KR" altLang="en-US" sz="3600" kern="10" normalizeH="1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16291" name="WordArt 3"/>
          <p:cNvSpPr>
            <a:spLocks noChangeArrowheads="1" noChangeShapeType="1" noTextEdit="1"/>
          </p:cNvSpPr>
          <p:nvPr/>
        </p:nvSpPr>
        <p:spPr bwMode="auto">
          <a:xfrm>
            <a:off x="3551238" y="1089430"/>
            <a:ext cx="2232025" cy="6477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altLang="ko-KR" sz="3600" kern="10" normalizeH="1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2020</a:t>
            </a:r>
            <a:endParaRPr lang="ko-KR" altLang="en-US" sz="3600" kern="10" normalizeH="1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860032" y="1844824"/>
            <a:ext cx="4134615" cy="4608512"/>
            <a:chOff x="4434380" y="1000108"/>
            <a:chExt cx="3876378" cy="4373108"/>
          </a:xfrm>
        </p:grpSpPr>
        <p:sp>
          <p:nvSpPr>
            <p:cNvPr id="2316293" name="Rectangle 4"/>
            <p:cNvSpPr>
              <a:spLocks noChangeArrowheads="1"/>
            </p:cNvSpPr>
            <p:nvPr/>
          </p:nvSpPr>
          <p:spPr bwMode="auto">
            <a:xfrm>
              <a:off x="4434380" y="1000108"/>
              <a:ext cx="3846687" cy="4373108"/>
            </a:xfrm>
            <a:prstGeom prst="rect">
              <a:avLst/>
            </a:prstGeom>
            <a:solidFill>
              <a:srgbClr val="0000FF"/>
            </a:solidFill>
            <a:ln w="762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b="1">
                <a:solidFill>
                  <a:srgbClr val="99CCFF"/>
                </a:solidFill>
              </a:endParaRPr>
            </a:p>
          </p:txBody>
        </p:sp>
        <p:sp>
          <p:nvSpPr>
            <p:cNvPr id="1449989" name="Text Box 5"/>
            <p:cNvSpPr txBox="1">
              <a:spLocks noChangeArrowheads="1"/>
            </p:cNvSpPr>
            <p:nvPr/>
          </p:nvSpPr>
          <p:spPr bwMode="auto">
            <a:xfrm>
              <a:off x="4464071" y="1144613"/>
              <a:ext cx="3846687" cy="350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ctr">
                <a:lnSpc>
                  <a:spcPct val="70000"/>
                </a:lnSpc>
                <a:spcBef>
                  <a:spcPct val="30000"/>
                </a:spcBef>
              </a:pPr>
              <a:endParaRPr lang="en-US" altLang="ko-KR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marL="342900" indent="-342900"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ko-K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Value of </a:t>
              </a:r>
            </a:p>
            <a:p>
              <a:pPr marL="342900" indent="-342900"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ko-K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True Parents</a:t>
              </a:r>
            </a:p>
            <a:p>
              <a:pPr marL="342900" indent="-342900"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ko-K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&amp;</a:t>
              </a:r>
            </a:p>
            <a:p>
              <a:pPr marL="342900" indent="-342900"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ko-K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Why CP Works?</a:t>
              </a:r>
              <a:endParaRPr lang="en-US" altLang="ko-KR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Jan.16, </a:t>
              </a:r>
              <a:r>
                <a:rPr lang="en-US" altLang="ko-K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2</a:t>
              </a:r>
              <a:r>
                <a:rPr lang="en-US" altLang="ko-KR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nd</a:t>
              </a:r>
              <a:r>
                <a:rPr lang="en-US" altLang="ko-K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Year of CIG</a:t>
              </a:r>
              <a:endParaRPr lang="ko-KR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(2014. 2. </a:t>
              </a:r>
              <a:r>
                <a:rPr lang="en-US" altLang="ko-KR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15)</a:t>
              </a:r>
              <a:endParaRPr lang="en-US" altLang="ko-K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President Jin </a:t>
              </a:r>
              <a:r>
                <a:rPr lang="en-US" altLang="ko-KR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Choon</a:t>
              </a:r>
              <a:r>
                <a:rPr lang="en-US" altLang="ko-KR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Kim, Ph.D.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79512" y="1772816"/>
            <a:ext cx="4179012" cy="4831747"/>
            <a:chOff x="179512" y="1815795"/>
            <a:chExt cx="4179012" cy="483174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6598"/>
            <a:stretch/>
          </p:blipFill>
          <p:spPr bwMode="auto">
            <a:xfrm>
              <a:off x="179512" y="1815795"/>
              <a:ext cx="4179012" cy="483174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608" y="4740969"/>
              <a:ext cx="1872208" cy="1827354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303" y="5629773"/>
            <a:ext cx="6143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5817656" y="5629773"/>
            <a:ext cx="279752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dirty="0" err="1">
                <a:solidFill>
                  <a:schemeClr val="tx2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Cheongshim</a:t>
            </a:r>
            <a:r>
              <a:rPr lang="en-US" altLang="ko-KR" dirty="0">
                <a:solidFill>
                  <a:schemeClr val="tx2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Graduate School of Theology</a:t>
            </a:r>
            <a:endParaRPr lang="ko-KR" altLang="en-US" dirty="0">
              <a:solidFill>
                <a:schemeClr val="tx2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88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3118132" y="2715549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1948001" y="3346078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857024">
            <a:off x="1763070" y="4420667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3" name="오른쪽 화살표 72"/>
          <p:cNvSpPr/>
          <p:nvPr/>
        </p:nvSpPr>
        <p:spPr>
          <a:xfrm rot="17962409">
            <a:off x="2504389" y="5293376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4" name="오른쪽 화살표 73"/>
          <p:cNvSpPr/>
          <p:nvPr/>
        </p:nvSpPr>
        <p:spPr>
          <a:xfrm rot="14489022">
            <a:off x="3749422" y="5315558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6" name="오른쪽 화살표 75"/>
          <p:cNvSpPr/>
          <p:nvPr/>
        </p:nvSpPr>
        <p:spPr>
          <a:xfrm rot="11361350">
            <a:off x="4561588" y="4448500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9" name="Rectangle 92"/>
          <p:cNvSpPr>
            <a:spLocks noChangeArrowheads="1"/>
          </p:cNvSpPr>
          <p:nvPr/>
        </p:nvSpPr>
        <p:spPr bwMode="auto">
          <a:xfrm>
            <a:off x="35496" y="22225"/>
            <a:ext cx="9289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Parents? : in view of </a:t>
            </a:r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Fall &amp; Restoration</a:t>
            </a:r>
            <a:endParaRPr kumimoji="1" lang="ko-KR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505352" y="1801707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555776" y="1412776"/>
            <a:ext cx="1712026" cy="1103311"/>
            <a:chOff x="3836342" y="539739"/>
            <a:chExt cx="1712026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6342" y="819060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7"/>
          <p:cNvGrpSpPr/>
          <p:nvPr/>
        </p:nvGrpSpPr>
        <p:grpSpPr>
          <a:xfrm>
            <a:off x="1317422" y="5614077"/>
            <a:ext cx="1714496" cy="1103311"/>
            <a:chOff x="3898564" y="5254647"/>
            <a:chExt cx="1714496" cy="1103311"/>
          </a:xfrm>
        </p:grpSpPr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3929058" y="5254647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898564" y="5509131"/>
              <a:ext cx="17144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3GBs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323512" y="2517733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2050303"/>
              <a:ext cx="17723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2332246" y="3172677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46"/>
          <p:cNvGrpSpPr/>
          <p:nvPr/>
        </p:nvGrpSpPr>
        <p:grpSpPr>
          <a:xfrm>
            <a:off x="35496" y="4200876"/>
            <a:ext cx="1785934" cy="1103311"/>
            <a:chOff x="1411882" y="4000504"/>
            <a:chExt cx="1785934" cy="110331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500166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11882" y="4300037"/>
              <a:ext cx="17859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 Love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" name="그룹 48"/>
          <p:cNvGrpSpPr/>
          <p:nvPr/>
        </p:nvGrpSpPr>
        <p:grpSpPr>
          <a:xfrm>
            <a:off x="5164292" y="4200876"/>
            <a:ext cx="1711964" cy="1103311"/>
            <a:chOff x="6357950" y="4000504"/>
            <a:chExt cx="1711964" cy="1103311"/>
          </a:xfrm>
        </p:grpSpPr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6357950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382698" y="4167054"/>
              <a:ext cx="16872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Fall &amp; Restoration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" name="그룹 60"/>
          <p:cNvGrpSpPr/>
          <p:nvPr/>
        </p:nvGrpSpPr>
        <p:grpSpPr>
          <a:xfrm>
            <a:off x="3896014" y="5609972"/>
            <a:ext cx="1714512" cy="1103311"/>
            <a:chOff x="3901762" y="539739"/>
            <a:chExt cx="1714512" cy="1103311"/>
          </a:xfrm>
        </p:grpSpPr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392905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901762" y="798328"/>
              <a:ext cx="1714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CIG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2163128" y="3446832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521366" y="908720"/>
            <a:ext cx="4572000" cy="30469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The most crucial result of the Fall is that there is no True Parent</a:t>
            </a:r>
          </a:p>
          <a:p>
            <a:pPr fontAlgn="base"/>
            <a:r>
              <a:rPr lang="ko-KR" altLang="en-US" dirty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To restore we need True Parent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(Single cannot restore)</a:t>
            </a:r>
          </a:p>
          <a:p>
            <a:pPr fontAlgn="base"/>
            <a:endParaRPr lang="en-US" altLang="ko-KR" sz="2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The goal of human </a:t>
            </a:r>
            <a:r>
              <a:rPr lang="en-US" altLang="ko-KR" sz="2000" dirty="0">
                <a:solidFill>
                  <a:srgbClr val="FFC000"/>
                </a:solidFill>
                <a:latin typeface="Arial Black" panose="020B0A04020102020204" pitchFamily="34" charset="0"/>
              </a:rPr>
              <a:t>h</a:t>
            </a:r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istory is to have True Parents</a:t>
            </a:r>
          </a:p>
          <a:p>
            <a:pPr fontAlgn="base"/>
            <a:r>
              <a:rPr lang="ko-KR" altLang="en-US" dirty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True Parents are the conclusion of the entire human history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17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3118132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1948001" y="313005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857024">
            <a:off x="1763070" y="4204643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3" name="오른쪽 화살표 72"/>
          <p:cNvSpPr/>
          <p:nvPr/>
        </p:nvSpPr>
        <p:spPr>
          <a:xfrm rot="17962409">
            <a:off x="2504389" y="5077352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4" name="오른쪽 화살표 73"/>
          <p:cNvSpPr/>
          <p:nvPr/>
        </p:nvSpPr>
        <p:spPr>
          <a:xfrm rot="14489022">
            <a:off x="3749422" y="509953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5" name="오른쪽 화살표 74"/>
          <p:cNvSpPr/>
          <p:nvPr/>
        </p:nvSpPr>
        <p:spPr>
          <a:xfrm rot="8359769">
            <a:off x="4446527" y="3266030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6" name="오른쪽 화살표 75"/>
          <p:cNvSpPr/>
          <p:nvPr/>
        </p:nvSpPr>
        <p:spPr>
          <a:xfrm rot="11361350">
            <a:off x="4561588" y="4232476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9" name="Rectangle 92"/>
          <p:cNvSpPr>
            <a:spLocks noChangeArrowheads="1"/>
          </p:cNvSpPr>
          <p:nvPr/>
        </p:nvSpPr>
        <p:spPr bwMode="auto">
          <a:xfrm>
            <a:off x="107504" y="22225"/>
            <a:ext cx="9289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</a:t>
            </a:r>
            <a:r>
              <a:rPr kumimoji="1" lang="en-US" altLang="ko-K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kumimoji="1"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505352" y="1585683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555776" y="1196752"/>
            <a:ext cx="1712026" cy="1103311"/>
            <a:chOff x="3836342" y="539739"/>
            <a:chExt cx="1712026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6342" y="819060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43"/>
          <p:cNvGrpSpPr/>
          <p:nvPr/>
        </p:nvGrpSpPr>
        <p:grpSpPr>
          <a:xfrm>
            <a:off x="4682448" y="2319125"/>
            <a:ext cx="1928826" cy="1103311"/>
            <a:chOff x="6146834" y="1785926"/>
            <a:chExt cx="1928826" cy="1103311"/>
          </a:xfrm>
        </p:grpSpPr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6286512" y="1785926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146834" y="1887689"/>
              <a:ext cx="19288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Rebirth &amp; Messiah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7"/>
          <p:cNvGrpSpPr/>
          <p:nvPr/>
        </p:nvGrpSpPr>
        <p:grpSpPr>
          <a:xfrm>
            <a:off x="1317422" y="5398053"/>
            <a:ext cx="1714496" cy="1103311"/>
            <a:chOff x="3898564" y="5254647"/>
            <a:chExt cx="1714496" cy="1103311"/>
          </a:xfrm>
        </p:grpSpPr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3929058" y="5254647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898564" y="5509131"/>
              <a:ext cx="17144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3GBs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323512" y="2301709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2050303"/>
              <a:ext cx="17723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2332246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46"/>
          <p:cNvGrpSpPr/>
          <p:nvPr/>
        </p:nvGrpSpPr>
        <p:grpSpPr>
          <a:xfrm>
            <a:off x="35496" y="3984852"/>
            <a:ext cx="1785934" cy="1103311"/>
            <a:chOff x="1411882" y="4000504"/>
            <a:chExt cx="1785934" cy="110331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500166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11882" y="4300037"/>
              <a:ext cx="17859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 Love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" name="그룹 48"/>
          <p:cNvGrpSpPr/>
          <p:nvPr/>
        </p:nvGrpSpPr>
        <p:grpSpPr>
          <a:xfrm>
            <a:off x="5164292" y="3984852"/>
            <a:ext cx="1711964" cy="1103311"/>
            <a:chOff x="6357950" y="4000504"/>
            <a:chExt cx="1711964" cy="1103311"/>
          </a:xfrm>
        </p:grpSpPr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6357950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382698" y="4164732"/>
              <a:ext cx="16872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Fall &amp; Restoration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" name="그룹 60"/>
          <p:cNvGrpSpPr/>
          <p:nvPr/>
        </p:nvGrpSpPr>
        <p:grpSpPr>
          <a:xfrm>
            <a:off x="3896014" y="5393948"/>
            <a:ext cx="1714512" cy="1103311"/>
            <a:chOff x="3901762" y="539739"/>
            <a:chExt cx="1714512" cy="1103311"/>
          </a:xfrm>
        </p:grpSpPr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392905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901762" y="798328"/>
              <a:ext cx="1714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CIG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2163128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516216" y="660752"/>
            <a:ext cx="2528978" cy="34163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Rebirth(cleansing the original sin, changing lineage), is possible only by True Parents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by single)</a:t>
            </a:r>
          </a:p>
          <a:p>
            <a:pPr fontAlgn="base"/>
            <a:endParaRPr lang="en-US" altLang="ko-KR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en-US" altLang="ko-K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Messiah is True Parents</a:t>
            </a:r>
          </a:p>
          <a:p>
            <a:pPr fontAlgn="base"/>
            <a:r>
              <a:rPr lang="ko-KR" altLang="en-US" dirty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Messiah =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True Parents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single)</a:t>
            </a:r>
          </a:p>
        </p:txBody>
      </p:sp>
    </p:spTree>
    <p:extLst>
      <p:ext uri="{BB962C8B-B14F-4D97-AF65-F5344CB8AC3E}">
        <p14:creationId xmlns:p14="http://schemas.microsoft.com/office/powerpoint/2010/main" val="3592513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50"/>
          <p:cNvSpPr/>
          <p:nvPr/>
        </p:nvSpPr>
        <p:spPr bwMode="auto">
          <a:xfrm>
            <a:off x="71406" y="1323485"/>
            <a:ext cx="4786346" cy="301157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20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7" name="Picture 53" descr="arrow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4958" flipV="1">
            <a:off x="1391728" y="3201455"/>
            <a:ext cx="1902397" cy="722864"/>
          </a:xfrm>
          <a:prstGeom prst="rect">
            <a:avLst/>
          </a:prstGeom>
          <a:noFill/>
        </p:spPr>
      </p:pic>
      <p:pic>
        <p:nvPicPr>
          <p:cNvPr id="214" name="Picture 53" descr="arrow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9904" flipH="1">
            <a:off x="1515961" y="3227022"/>
            <a:ext cx="1902397" cy="722864"/>
          </a:xfrm>
          <a:prstGeom prst="rect">
            <a:avLst/>
          </a:prstGeom>
          <a:noFill/>
        </p:spPr>
      </p:pic>
      <p:grpSp>
        <p:nvGrpSpPr>
          <p:cNvPr id="2" name="그룹 53"/>
          <p:cNvGrpSpPr/>
          <p:nvPr/>
        </p:nvGrpSpPr>
        <p:grpSpPr>
          <a:xfrm>
            <a:off x="1495793" y="3818514"/>
            <a:ext cx="2016490" cy="1684694"/>
            <a:chOff x="1495793" y="3492878"/>
            <a:chExt cx="2016490" cy="1684694"/>
          </a:xfrm>
        </p:grpSpPr>
        <p:pic>
          <p:nvPicPr>
            <p:cNvPr id="53" name="Picture 75" descr="grow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48466">
              <a:off x="3201306" y="3505815"/>
              <a:ext cx="310977" cy="1671757"/>
            </a:xfrm>
            <a:prstGeom prst="rect">
              <a:avLst/>
            </a:prstGeom>
            <a:noFill/>
          </p:spPr>
        </p:pic>
        <p:pic>
          <p:nvPicPr>
            <p:cNvPr id="55" name="Picture 75" descr="grow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112479" flipH="1">
              <a:off x="1495793" y="3492878"/>
              <a:ext cx="266689" cy="1671757"/>
            </a:xfrm>
            <a:prstGeom prst="rect">
              <a:avLst/>
            </a:prstGeom>
            <a:noFill/>
          </p:spPr>
        </p:pic>
      </p:grpSp>
      <p:sp>
        <p:nvSpPr>
          <p:cNvPr id="42" name="직사각형 41"/>
          <p:cNvSpPr/>
          <p:nvPr/>
        </p:nvSpPr>
        <p:spPr>
          <a:xfrm>
            <a:off x="117420" y="27272"/>
            <a:ext cx="9026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Alignment with True Parents</a:t>
            </a:r>
            <a:endParaRPr kumimoji="1" lang="ko-KR" altLang="en-US" sz="20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0" name="Picture 77" descr="grow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1317" flipH="1">
            <a:off x="3227607" y="2119107"/>
            <a:ext cx="284741" cy="1415712"/>
          </a:xfrm>
          <a:prstGeom prst="rect">
            <a:avLst/>
          </a:prstGeom>
          <a:noFill/>
        </p:spPr>
      </p:pic>
      <p:pic>
        <p:nvPicPr>
          <p:cNvPr id="331" name="Picture 78" descr="grow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58683">
            <a:off x="1403113" y="2120155"/>
            <a:ext cx="287260" cy="1415712"/>
          </a:xfrm>
          <a:prstGeom prst="rect">
            <a:avLst/>
          </a:prstGeom>
          <a:noFill/>
        </p:spPr>
      </p:pic>
      <p:grpSp>
        <p:nvGrpSpPr>
          <p:cNvPr id="3" name="그룹 138"/>
          <p:cNvGrpSpPr/>
          <p:nvPr/>
        </p:nvGrpSpPr>
        <p:grpSpPr>
          <a:xfrm>
            <a:off x="1644175" y="1457664"/>
            <a:ext cx="1584814" cy="1296839"/>
            <a:chOff x="-1212444" y="2716625"/>
            <a:chExt cx="1054307" cy="785728"/>
          </a:xfrm>
        </p:grpSpPr>
        <p:pic>
          <p:nvPicPr>
            <p:cNvPr id="342" name="Picture 86" descr="ball0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212444" y="2716625"/>
              <a:ext cx="1054307" cy="785728"/>
            </a:xfrm>
            <a:prstGeom prst="rect">
              <a:avLst/>
            </a:prstGeom>
            <a:noFill/>
          </p:spPr>
        </p:pic>
        <p:sp>
          <p:nvSpPr>
            <p:cNvPr id="348" name="Rectangle 90"/>
            <p:cNvSpPr>
              <a:spLocks noChangeArrowheads="1"/>
            </p:cNvSpPr>
            <p:nvPr/>
          </p:nvSpPr>
          <p:spPr bwMode="auto">
            <a:xfrm>
              <a:off x="-1127804" y="2779576"/>
              <a:ext cx="881724" cy="65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God</a:t>
              </a:r>
            </a:p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FFFF00"/>
                  </a:solidFill>
                  <a:latin typeface="Impact" pitchFamily="34" charset="0"/>
                  <a:ea typeface="HY헤드라인M" pitchFamily="18" charset="-127"/>
                </a:rPr>
                <a:t>Heavenly Parent</a:t>
              </a:r>
              <a:endParaRPr kumimoji="1" lang="ko-KR" altLang="en-US" dirty="0">
                <a:solidFill>
                  <a:srgbClr val="FFFF00"/>
                </a:solidFill>
                <a:latin typeface="Impact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4" name="그룹 49"/>
          <p:cNvGrpSpPr/>
          <p:nvPr/>
        </p:nvGrpSpPr>
        <p:grpSpPr>
          <a:xfrm>
            <a:off x="117420" y="2993467"/>
            <a:ext cx="1641090" cy="1129964"/>
            <a:chOff x="1000099" y="2615825"/>
            <a:chExt cx="2228168" cy="1286595"/>
          </a:xfrm>
        </p:grpSpPr>
        <p:grpSp>
          <p:nvGrpSpPr>
            <p:cNvPr id="5" name="그룹 142"/>
            <p:cNvGrpSpPr/>
            <p:nvPr/>
          </p:nvGrpSpPr>
          <p:grpSpPr>
            <a:xfrm>
              <a:off x="1000099" y="2615825"/>
              <a:ext cx="2228168" cy="1286595"/>
              <a:chOff x="9297191" y="3917838"/>
              <a:chExt cx="1033894" cy="781786"/>
            </a:xfrm>
          </p:grpSpPr>
          <p:pic>
            <p:nvPicPr>
              <p:cNvPr id="222" name="Picture 67" descr="ball0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97191" y="3917838"/>
                <a:ext cx="1033894" cy="781786"/>
              </a:xfrm>
              <a:prstGeom prst="rect">
                <a:avLst/>
              </a:prstGeom>
              <a:noFill/>
            </p:spPr>
          </p:pic>
          <p:sp>
            <p:nvSpPr>
              <p:cNvPr id="313" name="Rectangle 61"/>
              <p:cNvSpPr>
                <a:spLocks noChangeArrowheads="1"/>
              </p:cNvSpPr>
              <p:nvPr/>
            </p:nvSpPr>
            <p:spPr bwMode="auto">
              <a:xfrm>
                <a:off x="9628671" y="4194913"/>
                <a:ext cx="102213" cy="1942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base" latinLnBrk="0" hangingPunct="0">
                  <a:lnSpc>
                    <a:spcPts val="158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ko-KR" b="1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5" name="직사각형 44"/>
            <p:cNvSpPr/>
            <p:nvPr/>
          </p:nvSpPr>
          <p:spPr>
            <a:xfrm>
              <a:off x="1344951" y="2751723"/>
              <a:ext cx="1500015" cy="946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Father</a:t>
              </a:r>
            </a:p>
          </p:txBody>
        </p:sp>
      </p:grpSp>
      <p:pic>
        <p:nvPicPr>
          <p:cNvPr id="316" name="Picture 67" descr="ball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9112" y="3008059"/>
            <a:ext cx="1693704" cy="1129964"/>
          </a:xfrm>
          <a:prstGeom prst="rect">
            <a:avLst/>
          </a:prstGeom>
          <a:noFill/>
        </p:spPr>
      </p:pic>
      <p:sp>
        <p:nvSpPr>
          <p:cNvPr id="44" name="직사각형 43"/>
          <p:cNvSpPr/>
          <p:nvPr/>
        </p:nvSpPr>
        <p:spPr>
          <a:xfrm>
            <a:off x="4932040" y="873288"/>
            <a:ext cx="4137848" cy="5940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Unique Mission/Value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of True Mother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0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 </a:t>
            </a: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Seal from God as Messiah/LSA/TP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 </a:t>
            </a: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Embodiment for God</a:t>
            </a:r>
            <a:r>
              <a:rPr kumimoji="1" lang="ko-KR" altLang="en-US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 </a:t>
            </a:r>
            <a:endParaRPr kumimoji="1" lang="en-US" altLang="ko-KR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 Making True Father a True Parent</a:t>
            </a:r>
            <a:endParaRPr kumimoji="1" lang="en-US" altLang="ko-KR" b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 Four True Loves for True Father</a:t>
            </a:r>
            <a:endParaRPr kumimoji="1" lang="en-US" altLang="ko-KR" b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 Equal Right with True Father</a:t>
            </a:r>
            <a:endParaRPr kumimoji="1" lang="en-US" altLang="ko-KR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 Final Oneness with True Father</a:t>
            </a:r>
            <a:endParaRPr kumimoji="1" lang="en-US" altLang="ko-KR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 50 Years with True Father</a:t>
            </a:r>
            <a:endParaRPr kumimoji="1" lang="en-US" altLang="ko-KR" b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 TP of</a:t>
            </a:r>
            <a:r>
              <a:rPr kumimoji="1" lang="ko-KR" altLang="en-US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 </a:t>
            </a:r>
            <a:r>
              <a:rPr kumimoji="1" lang="en-US" altLang="ko-KR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HEH  together with T. Father</a:t>
            </a:r>
            <a:endParaRPr kumimoji="1" lang="en-US" altLang="ko-KR" b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 Parent of True Children</a:t>
            </a:r>
            <a:endParaRPr kumimoji="1" lang="en-US" altLang="ko-KR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sym typeface="Wingdings 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2"/>
              <a:buChar char="s"/>
            </a:pPr>
            <a:r>
              <a:rPr kumimoji="1" lang="ko-KR" altLang="en-US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 </a:t>
            </a: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Parent of Blessed Families and</a:t>
            </a:r>
            <a:r>
              <a: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	</a:t>
            </a: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Humankind</a:t>
            </a:r>
            <a:endParaRPr kumimoji="1" lang="en-US" altLang="ko-KR" sz="9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8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698043" y="4040388"/>
            <a:ext cx="1150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HY헤드라인M" pitchFamily="18" charset="-127"/>
              </a:rPr>
              <a:t>In </a:t>
            </a:r>
            <a:r>
              <a:rPr kumimoji="1" lang="en-US" altLang="ko-KR" sz="1400" b="1" dirty="0" err="1" smtClean="0">
                <a:solidFill>
                  <a:srgbClr val="FFFFFF"/>
                </a:solidFill>
                <a:latin typeface="Arial Black" panose="020B0A04020102020204" pitchFamily="34" charset="0"/>
                <a:ea typeface="HY헤드라인M" pitchFamily="18" charset="-127"/>
              </a:rPr>
              <a:t>P.World</a:t>
            </a:r>
            <a:endParaRPr kumimoji="1" lang="ko-KR" altLang="en-US" sz="1400" dirty="0">
              <a:solidFill>
                <a:srgbClr val="FFFFFF"/>
              </a:solidFill>
              <a:latin typeface="Arial Black" panose="020B0A04020102020204" pitchFamily="34" charset="0"/>
              <a:ea typeface="HY견고딕" pitchFamily="18" charset="-127"/>
            </a:endParaRPr>
          </a:p>
        </p:txBody>
      </p:sp>
      <p:grpSp>
        <p:nvGrpSpPr>
          <p:cNvPr id="6" name="그룹 55"/>
          <p:cNvGrpSpPr/>
          <p:nvPr/>
        </p:nvGrpSpPr>
        <p:grpSpPr>
          <a:xfrm>
            <a:off x="928662" y="4540454"/>
            <a:ext cx="3000396" cy="2031818"/>
            <a:chOff x="928662" y="3900038"/>
            <a:chExt cx="3000396" cy="2031818"/>
          </a:xfrm>
        </p:grpSpPr>
        <p:pic>
          <p:nvPicPr>
            <p:cNvPr id="48" name="Picture 65" descr="ball0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3900038"/>
              <a:ext cx="3000396" cy="2031818"/>
            </a:xfrm>
            <a:prstGeom prst="rect">
              <a:avLst/>
            </a:prstGeom>
            <a:noFill/>
          </p:spPr>
        </p:pic>
        <p:grpSp>
          <p:nvGrpSpPr>
            <p:cNvPr id="7" name="그룹 42"/>
            <p:cNvGrpSpPr/>
            <p:nvPr/>
          </p:nvGrpSpPr>
          <p:grpSpPr>
            <a:xfrm>
              <a:off x="1258556" y="3959426"/>
              <a:ext cx="2357454" cy="1522225"/>
              <a:chOff x="2763776" y="4298510"/>
              <a:chExt cx="3200801" cy="1733230"/>
            </a:xfrm>
          </p:grpSpPr>
          <p:pic>
            <p:nvPicPr>
              <p:cNvPr id="37" name="Picture 65" descr="ball0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63776" y="4298510"/>
                <a:ext cx="3200801" cy="1733230"/>
              </a:xfrm>
              <a:prstGeom prst="rect">
                <a:avLst/>
              </a:prstGeom>
              <a:noFill/>
            </p:spPr>
          </p:pic>
          <p:sp>
            <p:nvSpPr>
              <p:cNvPr id="38" name="Rectangle 66"/>
              <p:cNvSpPr>
                <a:spLocks noChangeArrowheads="1"/>
              </p:cNvSpPr>
              <p:nvPr/>
            </p:nvSpPr>
            <p:spPr bwMode="auto">
              <a:xfrm>
                <a:off x="3015545" y="5107904"/>
                <a:ext cx="263973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ArchDown">
                  <a:avLst/>
                </a:prstTxWarp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2000" b="1" dirty="0" smtClean="0">
                    <a:solidFill>
                      <a:srgbClr val="2B5481"/>
                    </a:solidFill>
                    <a:latin typeface="HY헤드라인M" pitchFamily="18" charset="-127"/>
                    <a:ea typeface="HY헤드라인M" pitchFamily="18" charset="-127"/>
                  </a:rPr>
                  <a:t>Blessed Families</a:t>
                </a:r>
              </a:p>
            </p:txBody>
          </p:sp>
        </p:grpSp>
        <p:grpSp>
          <p:nvGrpSpPr>
            <p:cNvPr id="8" name="그룹 140"/>
            <p:cNvGrpSpPr/>
            <p:nvPr/>
          </p:nvGrpSpPr>
          <p:grpSpPr>
            <a:xfrm>
              <a:off x="1544301" y="3971478"/>
              <a:ext cx="1793774" cy="1051871"/>
              <a:chOff x="10144235" y="4764251"/>
              <a:chExt cx="1212461" cy="796432"/>
            </a:xfrm>
          </p:grpSpPr>
          <p:pic>
            <p:nvPicPr>
              <p:cNvPr id="320" name="Picture 65" descr="ball0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144235" y="4764251"/>
                <a:ext cx="1207172" cy="796432"/>
              </a:xfrm>
              <a:prstGeom prst="rect">
                <a:avLst/>
              </a:prstGeom>
              <a:noFill/>
            </p:spPr>
          </p:pic>
          <p:sp>
            <p:nvSpPr>
              <p:cNvPr id="323" name="Rectangle 66"/>
              <p:cNvSpPr>
                <a:spLocks noChangeArrowheads="1"/>
              </p:cNvSpPr>
              <p:nvPr/>
            </p:nvSpPr>
            <p:spPr bwMode="auto">
              <a:xfrm>
                <a:off x="10151829" y="4947285"/>
                <a:ext cx="1204867" cy="5340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2000" b="1" dirty="0" smtClean="0">
                    <a:solidFill>
                      <a:srgbClr val="2B5481"/>
                    </a:solidFill>
                    <a:latin typeface="HY헤드라인M" pitchFamily="18" charset="-127"/>
                    <a:ea typeface="HY헤드라인M" pitchFamily="18" charset="-127"/>
                  </a:rPr>
                  <a:t>True Parents</a:t>
                </a:r>
                <a:r>
                  <a:rPr kumimoji="1" lang="en-US" altLang="ko-KR" sz="2000" b="1" dirty="0" smtClean="0">
                    <a:solidFill>
                      <a:srgbClr val="2B5481"/>
                    </a:solidFill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’</a:t>
                </a:r>
              </a:p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2000" b="1" dirty="0" smtClean="0">
                    <a:solidFill>
                      <a:srgbClr val="2B5481"/>
                    </a:solidFill>
                    <a:latin typeface="HY헤드라인M" pitchFamily="18" charset="-127"/>
                    <a:ea typeface="HY헤드라인M" pitchFamily="18" charset="-127"/>
                  </a:rPr>
                  <a:t>Family</a:t>
                </a:r>
              </a:p>
            </p:txBody>
          </p:sp>
        </p:grp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1691680" y="5139457"/>
              <a:ext cx="1490508" cy="457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ArchDown">
                <a:avLst/>
              </a:prstTxWarp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 smtClean="0">
                  <a:solidFill>
                    <a:srgbClr val="2B5481"/>
                  </a:solidFill>
                  <a:latin typeface="HY헤드라인M" pitchFamily="18" charset="-127"/>
                  <a:ea typeface="HY헤드라인M" pitchFamily="18" charset="-127"/>
                </a:rPr>
                <a:t>Humankind</a:t>
              </a:r>
            </a:p>
          </p:txBody>
        </p:sp>
      </p:grpSp>
      <p:sp>
        <p:nvSpPr>
          <p:cNvPr id="57" name="타원 56"/>
          <p:cNvSpPr/>
          <p:nvPr/>
        </p:nvSpPr>
        <p:spPr bwMode="auto">
          <a:xfrm>
            <a:off x="3300630" y="3111694"/>
            <a:ext cx="1428760" cy="928694"/>
          </a:xfrm>
          <a:prstGeom prst="ellipse">
            <a:avLst/>
          </a:prstGeom>
          <a:noFill/>
          <a:ln w="76200" cap="flat" cmpd="sng" algn="ctr">
            <a:solidFill>
              <a:srgbClr val="FF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071670" y="339744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</a:t>
            </a:r>
            <a:endParaRPr kumimoji="1" lang="ko-KR" altLang="en-US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299764" y="245510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</a:t>
            </a:r>
            <a:endParaRPr kumimoji="1" lang="ko-KR" altLang="en-US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119577" y="289738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</a:t>
            </a:r>
            <a:endParaRPr kumimoji="1" lang="ko-KR" altLang="en-US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071670" y="389751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</a:t>
            </a:r>
            <a:endParaRPr kumimoji="1" lang="ko-KR" altLang="en-US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357554" y="4540454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 2"/>
              </a:rPr>
              <a:t></a:t>
            </a:r>
            <a:endParaRPr kumimoji="1" lang="ko-KR" altLang="en-US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415241" y="3100627"/>
            <a:ext cx="1218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True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Mother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251520" y="4005064"/>
            <a:ext cx="1184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HY헤드라인M" pitchFamily="18" charset="-127"/>
              </a:rPr>
              <a:t>In </a:t>
            </a:r>
            <a:r>
              <a:rPr kumimoji="1" lang="en-US" altLang="ko-KR" sz="1400" b="1" dirty="0" err="1" smtClean="0">
                <a:solidFill>
                  <a:srgbClr val="FFFFFF"/>
                </a:solidFill>
                <a:latin typeface="Arial Black" panose="020B0A04020102020204" pitchFamily="34" charset="0"/>
                <a:ea typeface="HY헤드라인M" pitchFamily="18" charset="-127"/>
              </a:rPr>
              <a:t>S.World</a:t>
            </a:r>
            <a:endParaRPr kumimoji="1" lang="ko-KR" altLang="en-US" sz="1400" dirty="0">
              <a:solidFill>
                <a:srgbClr val="FFFFFF"/>
              </a:solidFill>
              <a:latin typeface="Arial Black" panose="020B0A04020102020204" pitchFamily="34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819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2487"/>
              </p:ext>
            </p:extLst>
          </p:nvPr>
        </p:nvGraphicFramePr>
        <p:xfrm>
          <a:off x="107505" y="44624"/>
          <a:ext cx="8856985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33"/>
                <a:gridCol w="1214446"/>
                <a:gridCol w="7215206"/>
              </a:tblGrid>
              <a:tr h="2104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Areas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Activities  (Organization, Institute, Conference, Rally, Training, Campaign)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92908">
                <a:tc rowSpan="4"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en-US" altLang="ko-KR" sz="1050" b="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Bless</a:t>
                      </a:r>
                    </a:p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ing</a:t>
                      </a:r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/>
                        </a:rPr>
                        <a:t>새</a:t>
                      </a:r>
                      <a:r>
                        <a:rPr lang="ko-KR" altLang="en-US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진리</a:t>
                      </a:r>
                      <a:endParaRPr lang="ko-KR" altLang="en-US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50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주순회강연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미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),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대학순회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강연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FFPWP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결성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/UPF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창설 세계순회강연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 </a:t>
                      </a:r>
                      <a:r>
                        <a:rPr lang="ko-KR" altLang="en-US" sz="1050" kern="12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천일국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선포강연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 순회강연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대교재교본</a:t>
                      </a:r>
                      <a:endParaRPr lang="ko-KR" altLang="en-US" sz="1050" b="1" kern="12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사상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승공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일사상연구원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국제승공연합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국제여성승공연합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세계반공연맹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국제안보회의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CAUSA,</a:t>
                      </a:r>
                      <a:r>
                        <a:rPr lang="ko-KR" altLang="en-US" sz="1050" kern="12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통일사상국제세미나</a:t>
                      </a:r>
                      <a:endParaRPr lang="en-US" altLang="ko-KR" sz="1050" b="1" kern="12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/>
                        </a:rPr>
                        <a:t>종교화합</a:t>
                      </a:r>
                      <a:endParaRPr lang="ko-KR" altLang="en-US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국제종교재단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세계종교의회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세계종교협의회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한국종교협의회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초교파기독교협의회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ACLC, RYS,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국제크리스찬교수협의회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세계평화종교연합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세계경전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주간종교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이스라엘평화행진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초종교스포츠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페스티벌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050" b="1" kern="1200" dirty="0" smtClean="0">
                          <a:solidFill>
                            <a:srgbClr val="FF6600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b="1" kern="12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평양교회</a:t>
                      </a:r>
                      <a:r>
                        <a:rPr lang="en-US" altLang="ko-KR" sz="1050" kern="12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050" kern="12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세계종교화합회의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endParaRPr lang="ko-KR" altLang="en-US" sz="1050" kern="12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68">
                <a:tc vMerge="1"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인격교육</a:t>
                      </a:r>
                      <a:endParaRPr lang="en-US" altLang="ko-KR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심신수련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/2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/3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/7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/21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/40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/120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 수련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국제교육재단 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(IEF)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국가메시아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목회자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지도자 수련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유초등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성화학생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대학생 수련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평화대사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산수원회원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수련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세계선교본부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천주청평수련원</a:t>
                      </a:r>
                      <a:r>
                        <a:rPr lang="en-US" altLang="ko-KR" sz="1050" b="1" kern="12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천정궁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천복궁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라스베가스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해양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천정궁</a:t>
                      </a:r>
                      <a:endParaRPr lang="ko-KR" altLang="en-US" sz="1050" b="1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rowSpan="7"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en-US" altLang="ko-KR" sz="1050" b="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nd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Bless</a:t>
                      </a:r>
                    </a:p>
                    <a:p>
                      <a:pPr algn="l" latinLnBrk="1"/>
                      <a:r>
                        <a:rPr lang="en-US" altLang="ko-KR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ing</a:t>
                      </a:r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축복결혼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참가정</a:t>
                      </a:r>
                      <a:endParaRPr lang="ko-KR" altLang="en-US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참가정실천운동본부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세계평화이상가정교육본부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천주평화통일가정당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축복결혼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교차교체축복결혼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endParaRPr lang="ko-KR" altLang="en-US" sz="1050" b="0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315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순결 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절대성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순결다짐식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중고교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순결서약식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군인 순결교육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대학생 순결교육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세계평화순결민족연합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한국청소년순결운동본부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</a:p>
                    <a:p>
                      <a:pPr fontAlgn="base" latinLnBrk="1"/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에이즈퇴치운동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순결운동 교재 및 자료 보급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참가정윤리세미나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순결캔디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성주 캠페인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청소년 순결교육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endParaRPr lang="ko-KR" altLang="en-US" sz="1050" kern="12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315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여성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청년</a:t>
                      </a:r>
                      <a:endParaRPr lang="en-US" altLang="ko-KR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대학생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세계대학연합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세계대학원리연구회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전국교사원리연구회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  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국제청년학생지도자회의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성화학생회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STF,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만명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한일 자매결연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한중 여성지도자 세미나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세계평화여성연합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세계평화청년연합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세계평화교수회의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청심국제청소년수련원</a:t>
                      </a:r>
                      <a:endParaRPr lang="ko-KR" altLang="en-US" sz="1050" b="1" kern="12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세계정상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지도자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김일성 주석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아이젠하워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닉슨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포드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리건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부시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고르바쵸프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대통령 회담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세계평화정상회의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43842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/>
                        </a:rPr>
                        <a:t>세계평화</a:t>
                      </a:r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세계평화연합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평화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UN,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평화왕국경찰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평화왕국군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국경철폐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세계평화초종교초국가연합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(IIFWP) 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세계평화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대륙국가반도국가도서국가연합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초종교초국가평화의회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유엔본부 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IIFWP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세계지도자 대회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만국평화상 수상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평화대사 임명식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국제평화재단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세계평화문인연합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세계평화몰골연합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평화의 왕관 </a:t>
                      </a:r>
                      <a:r>
                        <a:rPr lang="ko-KR" altLang="en-US" sz="1050" kern="12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봉헌식</a:t>
                      </a:r>
                      <a:r>
                        <a:rPr lang="en-US" altLang="ko-KR" sz="105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천주평화연합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(UPF)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청심평화월드센터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남북통일</a:t>
                      </a:r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남북통일운동국민연합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국제학생지도자 평화세미나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대북 구호물자 기증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평화자동차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북한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보통강 호텔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북한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조상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영계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청평수련소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총해원식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영계메시지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청평역사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천주청평수련원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210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조상해원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축복식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4200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억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절대선령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성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화예식</a:t>
                      </a:r>
                      <a:endParaRPr lang="ko-KR" altLang="en-US" sz="1050" b="1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315668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en-US" altLang="ko-KR" sz="1050" b="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rd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Bless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ing</a:t>
                      </a:r>
                      <a:endParaRPr lang="ko-KR" altLang="en-US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육영</a:t>
                      </a:r>
                      <a:endParaRPr lang="ko-KR" altLang="en-US" sz="105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복지농도원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향토학교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통일신학교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선문대학교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브리지포트대학교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통일신학대학원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청심신학대학원대학교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   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선화예술중고등학교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선정중고등학교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청심국제중고등학교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경복초등학교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HOPE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School(</a:t>
                      </a:r>
                      <a:r>
                        <a:rPr lang="ko-KR" altLang="en-US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유치원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언론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출판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세계언론인회의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노스티아스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델문도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우루과이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미들이스트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타임즈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중동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티엠포스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델문도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남미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개국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월드 앤 아이 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미국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워싱턴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타임스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세계일보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en-US" altLang="ko-KR" sz="10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UPI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통신사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성화출판사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baseline="0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광언사</a:t>
                      </a:r>
                      <a:r>
                        <a:rPr lang="ko-KR" altLang="en-US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Paragon House (</a:t>
                      </a:r>
                      <a:r>
                        <a:rPr lang="ko-KR" altLang="en-US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과학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기술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국제과학통일회의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세계과학기술연구소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문선명연구소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WACOM,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세계평화의 왕 다리 터널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한일해저터널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국제고속도로</a:t>
                      </a:r>
                      <a:endParaRPr lang="en-US" altLang="ko-KR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기업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산업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ko-KR" altLang="en-US" sz="105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일흥</a:t>
                      </a:r>
                      <a:r>
                        <a:rPr lang="en-US" altLang="ko-KR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통일그룹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HAPPY WORLD GROUP 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TRUE WORLD GROUP 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UCI (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일상농원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통일중공업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한국티타늄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일화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일신석재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국제해양산업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(IOE), United Vision Group,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새소망농장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브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일성건설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선원건설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통일항공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평애재단</a:t>
                      </a:r>
                      <a:endParaRPr lang="en-US" altLang="ko-KR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문화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예술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한국문화재단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리틀엔젤스예술단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유니버설 발레단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뉴욕 심포니 오케스트라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새소망합창단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한선무용단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Atlantic Video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센터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맨하튼 센터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한일문화교류협회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One Way Production (</a:t>
                      </a:r>
                      <a:r>
                        <a:rPr lang="ko-KR" altLang="en-US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평일기획</a:t>
                      </a:r>
                      <a:endParaRPr lang="ko-KR" altLang="en-US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56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구호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봉사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복지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국제구호친선재단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국제의료봉사단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자원봉사 애원</a:t>
                      </a:r>
                      <a:r>
                        <a:rPr lang="en-US" altLang="ko-KR" sz="105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 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Service for Peace</a:t>
                      </a:r>
                      <a:r>
                        <a:rPr lang="en-US" altLang="ko-KR" sz="1050" b="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050" b="0" kern="12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청심국제병원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청심빌리지</a:t>
                      </a:r>
                      <a:endParaRPr lang="ko-KR" altLang="en-US" sz="1050" b="1" kern="12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스포츠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무술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WCSF, </a:t>
                      </a:r>
                      <a:r>
                        <a:rPr lang="ko-KR" altLang="en-US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세계평화무도연합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원화도</a:t>
                      </a:r>
                      <a:r>
                        <a:rPr lang="en-US" altLang="ko-KR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통일무도</a:t>
                      </a:r>
                      <a:r>
                        <a:rPr lang="en-US" altLang="ko-KR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일화천마 축구단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소로까바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축구단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피스컵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대회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050" b="1" baseline="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피스퀸컵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대회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원구피스컵</a:t>
                      </a:r>
                      <a:endParaRPr lang="ko-KR" altLang="en-US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0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서비스</a:t>
                      </a:r>
                      <a:r>
                        <a:rPr lang="en-US" altLang="ko-KR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레저</a:t>
                      </a:r>
                      <a:endParaRPr lang="ko-KR" altLang="en-US" sz="105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산수원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센트럴시티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용평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리조트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여수 프로젝트 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(Ocean Resort),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하와이 코나 커피농장</a:t>
                      </a: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="1" dirty="0" err="1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파인리즈골프장</a:t>
                      </a:r>
                      <a:endParaRPr lang="ko-KR" altLang="en-US" sz="1050" b="1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51520" y="313235"/>
            <a:ext cx="8568952" cy="4224233"/>
          </a:xfrm>
          <a:prstGeom prst="rect">
            <a:avLst/>
          </a:prstGeom>
          <a:solidFill>
            <a:srgbClr val="0000CC">
              <a:alpha val="69804"/>
            </a:srgb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Victorious accomplishments of 3GBs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that were possible only when God works and which only Messiah can 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0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   General, total accomplishment for CIG</a:t>
            </a:r>
            <a:endParaRPr kumimoji="1" lang="en-US" altLang="ko-K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   </a:t>
            </a:r>
            <a:r>
              <a:rPr kumimoji="1" lang="en-US" altLang="ko-K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For </a:t>
            </a:r>
            <a:r>
              <a:rPr kumimoji="1"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humankind, all areas, human history,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  the whole world, the whole spirit world</a:t>
            </a:r>
            <a:endParaRPr kumimoji="1"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   Interreligious, International, Interracial, Intercultural </a:t>
            </a:r>
            <a:endParaRPr kumimoji="1"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 3"/>
              </a:rPr>
              <a:t>  </a:t>
            </a:r>
            <a:r>
              <a:rPr kumimoji="1"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/>
              </a:rPr>
              <a:t> Realization of the Cosmic 3 Great Blessings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699792" y="4581128"/>
            <a:ext cx="3168352" cy="2197348"/>
            <a:chOff x="2699792" y="4581128"/>
            <a:chExt cx="3168352" cy="2197348"/>
          </a:xfrm>
        </p:grpSpPr>
        <p:grpSp>
          <p:nvGrpSpPr>
            <p:cNvPr id="52" name="그룹 51"/>
            <p:cNvGrpSpPr/>
            <p:nvPr/>
          </p:nvGrpSpPr>
          <p:grpSpPr>
            <a:xfrm>
              <a:off x="2699792" y="4581128"/>
              <a:ext cx="3168352" cy="2197348"/>
              <a:chOff x="-1950353" y="2157749"/>
              <a:chExt cx="2604461" cy="2695559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-1950353" y="2157749"/>
                <a:ext cx="2604461" cy="2695559"/>
                <a:chOff x="-2040421" y="2533641"/>
                <a:chExt cx="2604461" cy="2695559"/>
              </a:xfrm>
            </p:grpSpPr>
            <p:sp>
              <p:nvSpPr>
                <p:cNvPr id="55" name="직사각형 54"/>
                <p:cNvSpPr/>
                <p:nvPr/>
              </p:nvSpPr>
              <p:spPr bwMode="auto">
                <a:xfrm>
                  <a:off x="-2040421" y="2533641"/>
                  <a:ext cx="2604461" cy="2695559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762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1200" kern="0" smtClean="0">
                    <a:solidFill>
                      <a:srgbClr val="003366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grpSp>
              <p:nvGrpSpPr>
                <p:cNvPr id="56" name="그룹 55"/>
                <p:cNvGrpSpPr/>
                <p:nvPr/>
              </p:nvGrpSpPr>
              <p:grpSpPr>
                <a:xfrm>
                  <a:off x="-2040403" y="2567127"/>
                  <a:ext cx="2578655" cy="2569766"/>
                  <a:chOff x="3059851" y="2250160"/>
                  <a:chExt cx="3240341" cy="3476090"/>
                </a:xfrm>
              </p:grpSpPr>
              <p:grpSp>
                <p:nvGrpSpPr>
                  <p:cNvPr id="57" name="그룹 238"/>
                  <p:cNvGrpSpPr/>
                  <p:nvPr/>
                </p:nvGrpSpPr>
                <p:grpSpPr>
                  <a:xfrm>
                    <a:off x="3678744" y="4334324"/>
                    <a:ext cx="1931871" cy="1391926"/>
                    <a:chOff x="3765325" y="3920208"/>
                    <a:chExt cx="1728788" cy="1198879"/>
                  </a:xfrm>
                </p:grpSpPr>
                <p:sp>
                  <p:nvSpPr>
                    <p:cNvPr id="9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325" y="3920208"/>
                      <a:ext cx="1728788" cy="119887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  <a:headEnd/>
                      <a:tailEnd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2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225" y="3920209"/>
                      <a:ext cx="1330325" cy="967632"/>
                    </a:xfrm>
                    <a:prstGeom prst="ellipse">
                      <a:avLst/>
                    </a:prstGeom>
                    <a:solidFill>
                      <a:srgbClr val="2D5C8A">
                        <a:lumMod val="60000"/>
                        <a:lumOff val="40000"/>
                      </a:srgbClr>
                    </a:solidFill>
                    <a:ln>
                      <a:noFill/>
                      <a:headEnd/>
                      <a:tailEnd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2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6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4344" y="4729483"/>
                      <a:ext cx="1000132" cy="28575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ctr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ko-KR" sz="1200" kern="0" dirty="0" smtClean="0">
                          <a:solidFill>
                            <a:srgbClr val="FFFFFF"/>
                          </a:solidFill>
                          <a:latin typeface="Impact" pitchFamily="34" charset="0"/>
                          <a:ea typeface="HY헤드라인M" pitchFamily="18" charset="-127"/>
                        </a:rPr>
                        <a:t>All Things</a:t>
                      </a:r>
                      <a:endParaRPr kumimoji="1" lang="ko-KR" altLang="en-US" sz="1200" dirty="0">
                        <a:solidFill>
                          <a:srgbClr val="FFFFFF"/>
                        </a:solidFill>
                        <a:latin typeface="Impact" pitchFamily="34" charset="0"/>
                        <a:ea typeface="HY헤드라인M" pitchFamily="18" charset="-127"/>
                      </a:endParaRPr>
                    </a:p>
                  </p:txBody>
                </p:sp>
                <p:sp>
                  <p:nvSpPr>
                    <p:cNvPr id="97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0136" y="4516664"/>
                      <a:ext cx="892350" cy="26117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ctr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ko-KR" sz="1200" kern="0" dirty="0" smtClean="0">
                          <a:solidFill>
                            <a:srgbClr val="FFFFFF"/>
                          </a:solidFill>
                          <a:latin typeface="Impact" pitchFamily="34" charset="0"/>
                          <a:ea typeface="HY헤드라인M" pitchFamily="18" charset="-127"/>
                        </a:rPr>
                        <a:t>Cosmic Family</a:t>
                      </a:r>
                      <a:endParaRPr kumimoji="1" lang="ko-KR" altLang="en-US" sz="1200" dirty="0">
                        <a:solidFill>
                          <a:srgbClr val="FFFFFF"/>
                        </a:solidFill>
                        <a:latin typeface="Impact" pitchFamily="34" charset="0"/>
                        <a:ea typeface="HY헤드라인M" pitchFamily="18" charset="-127"/>
                      </a:endParaRPr>
                    </a:p>
                  </p:txBody>
                </p:sp>
              </p:grpSp>
              <p:grpSp>
                <p:nvGrpSpPr>
                  <p:cNvPr id="58" name="그룹 180"/>
                  <p:cNvGrpSpPr/>
                  <p:nvPr/>
                </p:nvGrpSpPr>
                <p:grpSpPr>
                  <a:xfrm>
                    <a:off x="3874391" y="2646031"/>
                    <a:ext cx="1574040" cy="2241237"/>
                    <a:chOff x="10088836" y="3432864"/>
                    <a:chExt cx="1408573" cy="1930398"/>
                  </a:xfrm>
                </p:grpSpPr>
                <p:pic>
                  <p:nvPicPr>
                    <p:cNvPr id="90" name="Picture 75" descr="grow2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 rot="2658683">
                      <a:off x="11260413" y="4379013"/>
                      <a:ext cx="179388" cy="979487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91" name="Picture 76" descr="grow2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 rot="18941317" flipH="1">
                      <a:off x="10215836" y="4382188"/>
                      <a:ext cx="179388" cy="98107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92" name="Picture 77" descr="grow2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 rot="18941317" flipH="1">
                      <a:off x="11318021" y="3448739"/>
                      <a:ext cx="179388" cy="979487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93" name="Picture 78" descr="grow2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2658683">
                      <a:off x="10088836" y="3432864"/>
                      <a:ext cx="180975" cy="979487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59" name="Picture 56" descr="arrow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21470792" flipH="1" flipV="1">
                    <a:off x="4351109" y="3094895"/>
                    <a:ext cx="627599" cy="136045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3" descr="arrow2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665660" flipH="1" flipV="1">
                    <a:off x="4054565" y="3479693"/>
                    <a:ext cx="1339311" cy="58065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53" descr="arrow2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665660">
                    <a:off x="3965437" y="3427220"/>
                    <a:ext cx="1339311" cy="58065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56" descr="arrow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21470792">
                    <a:off x="4340371" y="2994613"/>
                    <a:ext cx="627600" cy="136046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067946" y="3500674"/>
                    <a:ext cx="1125478" cy="35040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0488" tIns="44450" rIns="90488" bIns="44450">
                    <a:spAutoFit/>
                  </a:bodyPr>
                  <a:lstStyle/>
                  <a:p>
                    <a:pPr algn="ctr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ko-KR" sz="1100" b="1" kern="0" dirty="0" smtClean="0">
                        <a:solidFill>
                          <a:srgbClr val="FFC000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True Love</a:t>
                    </a:r>
                    <a:endParaRPr kumimoji="1" lang="ko-KR" altLang="en-US" sz="1100" b="1" dirty="0">
                      <a:solidFill>
                        <a:srgbClr val="FFC000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grpSp>
                <p:nvGrpSpPr>
                  <p:cNvPr id="64" name="그룹 140"/>
                  <p:cNvGrpSpPr/>
                  <p:nvPr/>
                </p:nvGrpSpPr>
                <p:grpSpPr>
                  <a:xfrm>
                    <a:off x="4112675" y="4294850"/>
                    <a:ext cx="1041269" cy="927094"/>
                    <a:chOff x="10252782" y="4782407"/>
                    <a:chExt cx="999730" cy="873868"/>
                  </a:xfrm>
                </p:grpSpPr>
                <p:pic>
                  <p:nvPicPr>
                    <p:cNvPr id="88" name="Picture 65" descr="ball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252782" y="4782407"/>
                      <a:ext cx="999730" cy="87386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89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42047" y="4903773"/>
                      <a:ext cx="656580" cy="66192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 algn="ctr" eaLnBrk="0" fontAlgn="base" latinLnBrk="0" hangingPunct="0">
                        <a:lnSpc>
                          <a:spcPts val="12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en-US" altLang="ko-KR" sz="1400" dirty="0" smtClean="0">
                          <a:solidFill>
                            <a:srgbClr val="0000FF"/>
                          </a:solidFill>
                          <a:latin typeface="Impact" pitchFamily="34" charset="0"/>
                          <a:ea typeface="HY헤드라인M" pitchFamily="18" charset="-127"/>
                        </a:rPr>
                        <a:t>Ideal</a:t>
                      </a:r>
                    </a:p>
                    <a:p>
                      <a:pPr algn="ctr" eaLnBrk="0" fontAlgn="base" latinLnBrk="0" hangingPunct="0">
                        <a:lnSpc>
                          <a:spcPts val="12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ko-KR" sz="1400" kern="0" dirty="0" smtClean="0">
                          <a:solidFill>
                            <a:srgbClr val="0000FF"/>
                          </a:solidFill>
                          <a:latin typeface="Impact" pitchFamily="34" charset="0"/>
                          <a:ea typeface="HY헤드라인M" pitchFamily="18" charset="-127"/>
                        </a:rPr>
                        <a:t>Family</a:t>
                      </a:r>
                    </a:p>
                  </p:txBody>
                </p:sp>
              </p:grpSp>
              <p:pic>
                <p:nvPicPr>
                  <p:cNvPr id="86" name="Picture 67" descr="ball00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293014" y="3315612"/>
                    <a:ext cx="1007178" cy="907673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66" name="그룹 138"/>
                  <p:cNvGrpSpPr/>
                  <p:nvPr/>
                </p:nvGrpSpPr>
                <p:grpSpPr>
                  <a:xfrm>
                    <a:off x="4112790" y="2250160"/>
                    <a:ext cx="1101704" cy="880778"/>
                    <a:chOff x="-1126544" y="2767052"/>
                    <a:chExt cx="919756" cy="756530"/>
                  </a:xfrm>
                </p:grpSpPr>
                <p:pic>
                  <p:nvPicPr>
                    <p:cNvPr id="84" name="Picture 86" descr="ball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-1126544" y="2767052"/>
                      <a:ext cx="919756" cy="756530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85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972243" y="2913646"/>
                      <a:ext cx="617899" cy="39335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ko-KR" sz="1600" b="1" kern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God</a:t>
                      </a:r>
                      <a:endParaRPr kumimoji="1" lang="ko-KR" altLang="en-US" sz="1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p:txBody>
                </p:sp>
              </p:grpSp>
              <p:grpSp>
                <p:nvGrpSpPr>
                  <p:cNvPr id="67" name="그룹 142"/>
                  <p:cNvGrpSpPr/>
                  <p:nvPr/>
                </p:nvGrpSpPr>
                <p:grpSpPr>
                  <a:xfrm>
                    <a:off x="3059851" y="3303890"/>
                    <a:ext cx="1007180" cy="907672"/>
                    <a:chOff x="9355142" y="3917838"/>
                    <a:chExt cx="901301" cy="781786"/>
                  </a:xfrm>
                </p:grpSpPr>
                <p:pic>
                  <p:nvPicPr>
                    <p:cNvPr id="82" name="Picture 67" descr="ball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355142" y="3917838"/>
                      <a:ext cx="901301" cy="78178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83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1294" y="3995021"/>
                      <a:ext cx="731992" cy="60484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 algn="ctr" eaLnBrk="0" fontAlgn="base" latinLnBrk="0" hangingPunct="0">
                        <a:lnSpc>
                          <a:spcPts val="12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ko-KR" sz="1400" b="1" kern="0" dirty="0" smtClean="0">
                          <a:solidFill>
                            <a:srgbClr val="0000FF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True</a:t>
                      </a:r>
                    </a:p>
                    <a:p>
                      <a:pPr algn="ctr" eaLnBrk="0" fontAlgn="base" latinLnBrk="0" hangingPunct="0">
                        <a:lnSpc>
                          <a:spcPts val="12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ko-KR" sz="1400" b="1" kern="0" dirty="0" smtClean="0">
                          <a:solidFill>
                            <a:srgbClr val="0000FF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Father</a:t>
                      </a:r>
                    </a:p>
                  </p:txBody>
                </p:sp>
              </p:grpSp>
              <p:grpSp>
                <p:nvGrpSpPr>
                  <p:cNvPr id="68" name="그룹 67"/>
                  <p:cNvGrpSpPr/>
                  <p:nvPr/>
                </p:nvGrpSpPr>
                <p:grpSpPr>
                  <a:xfrm>
                    <a:off x="3638523" y="2897648"/>
                    <a:ext cx="820036" cy="460930"/>
                    <a:chOff x="3638523" y="2897648"/>
                    <a:chExt cx="820036" cy="460930"/>
                  </a:xfrm>
                </p:grpSpPr>
                <p:sp>
                  <p:nvSpPr>
                    <p:cNvPr id="76" name="순서도: 판단 75"/>
                    <p:cNvSpPr/>
                    <p:nvPr/>
                  </p:nvSpPr>
                  <p:spPr bwMode="auto">
                    <a:xfrm rot="2752362">
                      <a:off x="3836535" y="2736555"/>
                      <a:ext cx="424011" cy="820036"/>
                    </a:xfrm>
                    <a:prstGeom prst="flowChartDecision">
                      <a:avLst/>
                    </a:prstGeom>
                    <a:noFill/>
                    <a:ln w="9525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400" kern="0" smtClean="0">
                        <a:solidFill>
                          <a:srgbClr val="00336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grpSp>
                  <p:nvGrpSpPr>
                    <p:cNvPr id="77" name="그룹 76"/>
                    <p:cNvGrpSpPr/>
                    <p:nvPr/>
                  </p:nvGrpSpPr>
                  <p:grpSpPr>
                    <a:xfrm rot="2829242">
                      <a:off x="3916051" y="3099604"/>
                      <a:ext cx="268252" cy="58351"/>
                      <a:chOff x="2380696" y="2708919"/>
                      <a:chExt cx="463112" cy="72009"/>
                    </a:xfrm>
                  </p:grpSpPr>
                  <p:cxnSp>
                    <p:nvCxnSpPr>
                      <p:cNvPr id="80" name="직선 화살표 연결선 79"/>
                      <p:cNvCxnSpPr/>
                      <p:nvPr/>
                    </p:nvCxnSpPr>
                    <p:spPr bwMode="auto">
                      <a:xfrm>
                        <a:off x="2411760" y="2708919"/>
                        <a:ext cx="432048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3366CC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81" name="직선 화살표 연결선 80"/>
                      <p:cNvCxnSpPr/>
                      <p:nvPr/>
                    </p:nvCxnSpPr>
                    <p:spPr bwMode="auto">
                      <a:xfrm flipH="1">
                        <a:off x="2380696" y="2780928"/>
                        <a:ext cx="432048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3366CC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78" name="타원 77"/>
                    <p:cNvSpPr/>
                    <p:nvPr/>
                  </p:nvSpPr>
                  <p:spPr bwMode="auto">
                    <a:xfrm>
                      <a:off x="3789792" y="2897648"/>
                      <a:ext cx="196765" cy="176741"/>
                    </a:xfrm>
                    <a:prstGeom prst="ellipse">
                      <a:avLst/>
                    </a:prstGeom>
                    <a:solidFill>
                      <a:srgbClr val="2D5C8A">
                        <a:lumMod val="40000"/>
                        <a:lumOff val="60000"/>
                      </a:srgbClr>
                    </a:solidFill>
                    <a:ln w="9525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400" kern="0" smtClean="0">
                        <a:solidFill>
                          <a:srgbClr val="00336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79" name="타원 78"/>
                    <p:cNvSpPr/>
                    <p:nvPr/>
                  </p:nvSpPr>
                  <p:spPr bwMode="auto">
                    <a:xfrm>
                      <a:off x="4104619" y="3180251"/>
                      <a:ext cx="196765" cy="176741"/>
                    </a:xfrm>
                    <a:prstGeom prst="ellipse">
                      <a:avLst/>
                    </a:prstGeom>
                    <a:solidFill>
                      <a:srgbClr val="2D5C8A">
                        <a:lumMod val="40000"/>
                        <a:lumOff val="60000"/>
                      </a:srgbClr>
                    </a:solidFill>
                    <a:ln w="9525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400" kern="0" smtClean="0">
                        <a:solidFill>
                          <a:srgbClr val="00336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69" name="그룹 68"/>
                  <p:cNvGrpSpPr/>
                  <p:nvPr/>
                </p:nvGrpSpPr>
                <p:grpSpPr>
                  <a:xfrm rot="16200000">
                    <a:off x="4858197" y="2923837"/>
                    <a:ext cx="820036" cy="460930"/>
                    <a:chOff x="3638523" y="2897648"/>
                    <a:chExt cx="820036" cy="460930"/>
                  </a:xfrm>
                </p:grpSpPr>
                <p:sp>
                  <p:nvSpPr>
                    <p:cNvPr id="70" name="순서도: 판단 69"/>
                    <p:cNvSpPr/>
                    <p:nvPr/>
                  </p:nvSpPr>
                  <p:spPr bwMode="auto">
                    <a:xfrm rot="2752362">
                      <a:off x="3836535" y="2736555"/>
                      <a:ext cx="424011" cy="820036"/>
                    </a:xfrm>
                    <a:prstGeom prst="flowChartDecision">
                      <a:avLst/>
                    </a:prstGeom>
                    <a:noFill/>
                    <a:ln w="9525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400" kern="0" smtClean="0">
                        <a:solidFill>
                          <a:srgbClr val="00336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grpSp>
                  <p:nvGrpSpPr>
                    <p:cNvPr id="71" name="그룹 70"/>
                    <p:cNvGrpSpPr/>
                    <p:nvPr/>
                  </p:nvGrpSpPr>
                  <p:grpSpPr>
                    <a:xfrm rot="2829242">
                      <a:off x="3916051" y="3099604"/>
                      <a:ext cx="268252" cy="58351"/>
                      <a:chOff x="2380696" y="2708919"/>
                      <a:chExt cx="463112" cy="72009"/>
                    </a:xfrm>
                  </p:grpSpPr>
                  <p:cxnSp>
                    <p:nvCxnSpPr>
                      <p:cNvPr id="74" name="직선 화살표 연결선 73"/>
                      <p:cNvCxnSpPr/>
                      <p:nvPr/>
                    </p:nvCxnSpPr>
                    <p:spPr bwMode="auto">
                      <a:xfrm>
                        <a:off x="2411760" y="2708919"/>
                        <a:ext cx="432048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3366CC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75" name="직선 화살표 연결선 74"/>
                      <p:cNvCxnSpPr/>
                      <p:nvPr/>
                    </p:nvCxnSpPr>
                    <p:spPr bwMode="auto">
                      <a:xfrm flipH="1">
                        <a:off x="2380696" y="2780928"/>
                        <a:ext cx="432048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3366CC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72" name="타원 71"/>
                    <p:cNvSpPr/>
                    <p:nvPr/>
                  </p:nvSpPr>
                  <p:spPr bwMode="auto">
                    <a:xfrm>
                      <a:off x="3789792" y="2897648"/>
                      <a:ext cx="196765" cy="176741"/>
                    </a:xfrm>
                    <a:prstGeom prst="ellipse">
                      <a:avLst/>
                    </a:prstGeom>
                    <a:solidFill>
                      <a:srgbClr val="2D5C8A">
                        <a:lumMod val="40000"/>
                        <a:lumOff val="60000"/>
                      </a:srgbClr>
                    </a:solidFill>
                    <a:ln w="9525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400" kern="0" smtClean="0">
                        <a:solidFill>
                          <a:srgbClr val="00336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73" name="타원 72"/>
                    <p:cNvSpPr/>
                    <p:nvPr/>
                  </p:nvSpPr>
                  <p:spPr bwMode="auto">
                    <a:xfrm>
                      <a:off x="4104619" y="3180251"/>
                      <a:ext cx="196765" cy="176741"/>
                    </a:xfrm>
                    <a:prstGeom prst="ellipse">
                      <a:avLst/>
                    </a:prstGeom>
                    <a:solidFill>
                      <a:srgbClr val="2D5C8A">
                        <a:lumMod val="40000"/>
                        <a:lumOff val="60000"/>
                      </a:srgbClr>
                    </a:solidFill>
                    <a:ln w="9525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400" kern="0" smtClean="0">
                        <a:solidFill>
                          <a:srgbClr val="00336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</p:grpSp>
            </p:grpSp>
          </p:grpSp>
          <p:sp>
            <p:nvSpPr>
              <p:cNvPr id="54" name="직사각형 53"/>
              <p:cNvSpPr/>
              <p:nvPr/>
            </p:nvSpPr>
            <p:spPr>
              <a:xfrm>
                <a:off x="-1950353" y="3589197"/>
                <a:ext cx="721049" cy="792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latinLnBrk="0" hangingPunct="0">
                  <a:defRPr/>
                </a:pPr>
                <a:r>
                  <a:rPr lang="en-US" altLang="ko-KR" sz="1200" b="1" kern="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1</a:t>
                </a:r>
                <a:r>
                  <a:rPr lang="en-US" altLang="ko-KR" sz="1200" b="1" kern="0" baseline="3000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st </a:t>
                </a:r>
                <a:r>
                  <a:rPr lang="en-US" altLang="ko-KR" sz="1200" b="1" kern="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Adam</a:t>
                </a:r>
              </a:p>
              <a:p>
                <a:pPr eaLnBrk="0" latinLnBrk="0" hangingPunct="0">
                  <a:defRPr/>
                </a:pPr>
                <a:r>
                  <a:rPr lang="en-US" altLang="ko-KR" sz="1200" b="1" kern="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2</a:t>
                </a:r>
                <a:r>
                  <a:rPr lang="en-US" altLang="ko-KR" sz="1200" b="1" kern="0" baseline="3000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nd</a:t>
                </a:r>
                <a:endParaRPr lang="en-US" altLang="ko-KR" sz="1200" b="1" kern="0" dirty="0" smtClean="0">
                  <a:solidFill>
                    <a:srgbClr val="0000FF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eaLnBrk="0" latinLnBrk="0" hangingPunct="0">
                  <a:defRPr/>
                </a:pPr>
                <a:r>
                  <a:rPr lang="en-US" altLang="ko-KR" sz="1200" b="1" kern="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3</a:t>
                </a:r>
                <a:r>
                  <a:rPr lang="en-US" altLang="ko-KR" sz="1200" b="1" kern="0" baseline="30000" dirty="0" smtClean="0">
                    <a:solidFill>
                      <a:srgbClr val="0000FF"/>
                    </a:solidFill>
                    <a:latin typeface="HY견고딕" pitchFamily="18" charset="-127"/>
                    <a:ea typeface="HY견고딕" pitchFamily="18" charset="-127"/>
                  </a:rPr>
                  <a:t>rd</a:t>
                </a:r>
                <a:endParaRPr lang="ko-KR" altLang="en-US" sz="1200" b="1" kern="0" dirty="0">
                  <a:solidFill>
                    <a:srgbClr val="0000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98" name="Rectangle 61"/>
            <p:cNvSpPr>
              <a:spLocks noChangeArrowheads="1"/>
            </p:cNvSpPr>
            <p:nvPr/>
          </p:nvSpPr>
          <p:spPr bwMode="auto">
            <a:xfrm>
              <a:off x="4935319" y="5305270"/>
              <a:ext cx="835166" cy="423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fontAlgn="base" latinLnBrk="0" hangingPunct="0">
                <a:lnSpc>
                  <a:spcPts val="128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b="1" kern="0" dirty="0" smtClean="0">
                  <a:solidFill>
                    <a:srgbClr val="0000FF"/>
                  </a:solidFill>
                  <a:latin typeface="HY견고딕" pitchFamily="18" charset="-127"/>
                  <a:ea typeface="HY견고딕" pitchFamily="18" charset="-127"/>
                </a:rPr>
                <a:t>True</a:t>
              </a:r>
            </a:p>
            <a:p>
              <a:pPr algn="ctr" eaLnBrk="0" fontAlgn="base" latinLnBrk="0" hangingPunct="0">
                <a:lnSpc>
                  <a:spcPts val="128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b="1" kern="0" dirty="0" smtClean="0">
                  <a:solidFill>
                    <a:srgbClr val="0000FF"/>
                  </a:solidFill>
                  <a:latin typeface="HY견고딕" pitchFamily="18" charset="-127"/>
                  <a:ea typeface="HY견고딕" pitchFamily="18" charset="-127"/>
                </a:rPr>
                <a:t>Mother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118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496" y="115240"/>
            <a:ext cx="4176464" cy="12255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NDE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Near</a:t>
            </a:r>
            <a:r>
              <a:rPr kumimoji="1"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Death Experience</a:t>
            </a:r>
            <a:endParaRPr kumimoji="1" lang="ko-KR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10260632" y="836712"/>
            <a:ext cx="0" cy="59046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3" name="_x222168472" descr="EMB00000ddc31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60648"/>
            <a:ext cx="4464495" cy="64190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7504" y="2078689"/>
            <a:ext cx="4248472" cy="290848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Proof </a:t>
            </a:r>
            <a:r>
              <a:rPr lang="en-US" altLang="ko-KR" b="1" dirty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of </a:t>
            </a:r>
            <a:r>
              <a:rPr lang="en-US" altLang="ko-KR" b="1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Heaven – </a:t>
            </a:r>
            <a:r>
              <a:rPr lang="en-US" altLang="ko-KR" b="1" dirty="0" err="1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Eben</a:t>
            </a:r>
            <a:r>
              <a:rPr lang="en-US" altLang="ko-KR" b="1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Alexander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● 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Amazon 1</a:t>
            </a:r>
            <a:r>
              <a:rPr lang="en-US" altLang="ko-KR" sz="1600" baseline="30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st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rank	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● 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New York Times</a:t>
            </a:r>
            <a:r>
              <a:rPr lang="ko-KR" altLang="en-US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1</a:t>
            </a:r>
            <a:r>
              <a:rPr lang="en-US" altLang="ko-KR" sz="1600" baseline="30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st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Rank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● 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Publisher’s </a:t>
            </a:r>
            <a:r>
              <a:rPr lang="en-US" altLang="ko-KR" sz="1600" dirty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W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eekly 1</a:t>
            </a:r>
            <a:r>
              <a:rPr lang="en-US" altLang="ko-KR" sz="1600" baseline="30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st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Rank for 20 weeks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● </a:t>
            </a:r>
            <a:r>
              <a:rPr lang="en-US" altLang="ko-KR" sz="16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Preparing for Movie</a:t>
            </a:r>
            <a:endParaRPr lang="en-US" altLang="ko-KR" sz="2000" dirty="0" smtClean="0">
              <a:solidFill>
                <a:srgbClr val="FFFFFF"/>
              </a:solidFill>
              <a:latin typeface="Franklin Gothic Demi" panose="020B0703020102020204" pitchFamily="34" charset="0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■ </a:t>
            </a:r>
            <a:r>
              <a:rPr lang="en-US" altLang="ko-KR" sz="1600" dirty="0" err="1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Eben</a:t>
            </a:r>
            <a:r>
              <a:rPr lang="en-US" altLang="ko-KR" sz="1600" dirty="0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Alexander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Harvard </a:t>
            </a:r>
            <a:r>
              <a:rPr lang="en-US" altLang="ko-KR" sz="1400" dirty="0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neurological surgery Professor/Doctor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150</a:t>
            </a:r>
            <a:r>
              <a:rPr lang="ko-KR" altLang="en-US" sz="1400" dirty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research papers, 200</a:t>
            </a:r>
            <a:r>
              <a:rPr lang="ko-KR" altLang="en-US" sz="1400" dirty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E5FFFF">
                    <a:lumMod val="75000"/>
                  </a:srgbClr>
                </a:solidFill>
                <a:latin typeface="Franklin Gothic Demi" panose="020B0703020102020204" pitchFamily="34" charset="0"/>
                <a:ea typeface="HY헤드라인M" panose="02030600000101010101" pitchFamily="18" charset="-127"/>
              </a:rPr>
              <a:t>research presentations</a:t>
            </a:r>
            <a:endParaRPr lang="en-US" altLang="ko-KR" sz="1400" dirty="0">
              <a:solidFill>
                <a:srgbClr val="E5FFFF">
                  <a:lumMod val="75000"/>
                </a:srgbClr>
              </a:solidFill>
              <a:latin typeface="Franklin Gothic Demi" panose="020B0703020102020204" pitchFamily="34" charset="0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1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332656"/>
            <a:ext cx="8784976" cy="618630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Death of Body and Brain is not the end of </a:t>
            </a:r>
          </a:p>
          <a:p>
            <a:pPr fontAlgn="base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	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consciousness.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Death </a:t>
            </a:r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is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only a process of transition to another state.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The world where I went was real.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God and spirit exist.</a:t>
            </a:r>
            <a:endParaRPr lang="en-US" altLang="ko-KR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Our consciousness continues under God</a:t>
            </a: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’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 watching.</a:t>
            </a:r>
            <a:endParaRPr lang="en-US" altLang="ko-KR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We are connected to each other in larger dimension.</a:t>
            </a:r>
            <a:endParaRPr lang="en-US" altLang="ko-KR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My life has been changed completely.</a:t>
            </a:r>
            <a:endParaRPr lang="ko-KR" altLang="en-US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 unconditional great love covered all of heaven.</a:t>
            </a: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 cannot overcome an overwhelming desire to deliver</a:t>
            </a:r>
          </a:p>
          <a:p>
            <a:pPr fontAlgn="base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	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that love and </a:t>
            </a:r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my 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experience.</a:t>
            </a:r>
            <a:endParaRPr lang="en-US" altLang="ko-KR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07978" y="3212976"/>
            <a:ext cx="8640960" cy="3168352"/>
          </a:xfrm>
          <a:prstGeom prst="rect">
            <a:avLst/>
          </a:prstGeom>
          <a:solidFill>
            <a:srgbClr val="6B9DCF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10260632" y="836712"/>
            <a:ext cx="0" cy="59046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ChangeArrowheads="1"/>
          </p:cNvSpPr>
          <p:nvPr/>
        </p:nvSpPr>
        <p:spPr bwMode="auto">
          <a:xfrm>
            <a:off x="0" y="849968"/>
            <a:ext cx="9144000" cy="1864652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lang="ko-KR" altLang="ko-KR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80"/>
          <p:cNvGrpSpPr/>
          <p:nvPr/>
        </p:nvGrpSpPr>
        <p:grpSpPr>
          <a:xfrm>
            <a:off x="0" y="928670"/>
            <a:ext cx="2643206" cy="5857916"/>
            <a:chOff x="0" y="928670"/>
            <a:chExt cx="2643206" cy="5857916"/>
          </a:xfrm>
        </p:grpSpPr>
        <p:sp>
          <p:nvSpPr>
            <p:cNvPr id="141" name="Rectangle 2"/>
            <p:cNvSpPr>
              <a:spLocks noChangeArrowheads="1"/>
            </p:cNvSpPr>
            <p:nvPr/>
          </p:nvSpPr>
          <p:spPr bwMode="auto">
            <a:xfrm>
              <a:off x="71438" y="928670"/>
              <a:ext cx="2500330" cy="5857916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2" name="Picture 3" descr="grow1拷貝"/>
            <p:cNvPicPr>
              <a:picLocks noChangeAspect="1" noChangeArrowheads="1"/>
            </p:cNvPicPr>
            <p:nvPr/>
          </p:nvPicPr>
          <p:blipFill>
            <a:blip r:embed="rId3" cstate="print"/>
            <a:srcRect t="3308" b="3308"/>
            <a:stretch>
              <a:fillRect/>
            </a:stretch>
          </p:blipFill>
          <p:spPr bwMode="auto">
            <a:xfrm>
              <a:off x="0" y="928670"/>
              <a:ext cx="2643206" cy="5857916"/>
            </a:xfrm>
            <a:prstGeom prst="rect">
              <a:avLst/>
            </a:prstGeom>
            <a:noFill/>
          </p:spPr>
        </p:pic>
        <p:sp>
          <p:nvSpPr>
            <p:cNvPr id="166" name="Rectangle 13"/>
            <p:cNvSpPr>
              <a:spLocks noChangeArrowheads="1"/>
            </p:cNvSpPr>
            <p:nvPr/>
          </p:nvSpPr>
          <p:spPr bwMode="auto">
            <a:xfrm>
              <a:off x="285752" y="1090182"/>
              <a:ext cx="217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2000" b="1" kern="0" dirty="0" smtClean="0">
                  <a:ln w="17780" cmpd="sng">
                    <a:solidFill>
                      <a:srgbClr val="009999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3 Stages of Life</a:t>
              </a:r>
            </a:p>
          </p:txBody>
        </p:sp>
        <p:grpSp>
          <p:nvGrpSpPr>
            <p:cNvPr id="3" name="그룹 206"/>
            <p:cNvGrpSpPr/>
            <p:nvPr/>
          </p:nvGrpSpPr>
          <p:grpSpPr>
            <a:xfrm>
              <a:off x="611282" y="2979481"/>
              <a:ext cx="1512887" cy="1109323"/>
              <a:chOff x="539812" y="2500306"/>
              <a:chExt cx="1512887" cy="1306868"/>
            </a:xfrm>
          </p:grpSpPr>
          <p:sp>
            <p:nvSpPr>
              <p:cNvPr id="156" name="Oval 28"/>
              <p:cNvSpPr>
                <a:spLocks noChangeArrowheads="1"/>
              </p:cNvSpPr>
              <p:nvPr/>
            </p:nvSpPr>
            <p:spPr bwMode="auto">
              <a:xfrm rot="10800000" flipV="1">
                <a:off x="539812" y="2500306"/>
                <a:ext cx="1512887" cy="1306868"/>
              </a:xfrm>
              <a:prstGeom prst="ellipse">
                <a:avLst/>
              </a:prstGeom>
              <a:gradFill rotWithShape="1">
                <a:gsLst>
                  <a:gs pos="0">
                    <a:srgbClr val="C0F5FC"/>
                  </a:gs>
                  <a:gs pos="100000">
                    <a:srgbClr val="C0F5F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Rectangle 35"/>
              <p:cNvSpPr>
                <a:spLocks noChangeArrowheads="1"/>
              </p:cNvSpPr>
              <p:nvPr/>
            </p:nvSpPr>
            <p:spPr bwMode="auto">
              <a:xfrm>
                <a:off x="1043999" y="2513750"/>
                <a:ext cx="519694" cy="308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3</a:t>
                </a:r>
                <a:r>
                  <a:rPr lang="en-US" altLang="ko-KR" sz="1100" b="1" baseline="30000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rd</a:t>
                </a:r>
                <a:r>
                  <a:rPr lang="en-US" altLang="ko-KR" sz="11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 B.</a:t>
                </a:r>
                <a:endParaRPr lang="ko-KR" altLang="en-US" sz="11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4" name="그룹 182"/>
            <p:cNvGrpSpPr/>
            <p:nvPr/>
          </p:nvGrpSpPr>
          <p:grpSpPr>
            <a:xfrm>
              <a:off x="1158062" y="1571714"/>
              <a:ext cx="433388" cy="948535"/>
              <a:chOff x="1086592" y="882791"/>
              <a:chExt cx="433388" cy="1117448"/>
            </a:xfrm>
          </p:grpSpPr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1086592" y="882791"/>
                <a:ext cx="433388" cy="1117448"/>
                <a:chOff x="1600" y="1415"/>
                <a:chExt cx="451" cy="1100"/>
              </a:xfrm>
            </p:grpSpPr>
            <p:sp>
              <p:nvSpPr>
                <p:cNvPr id="186" name="Freeform 60"/>
                <p:cNvSpPr>
                  <a:spLocks/>
                </p:cNvSpPr>
                <p:nvPr/>
              </p:nvSpPr>
              <p:spPr bwMode="auto">
                <a:xfrm>
                  <a:off x="1609" y="1593"/>
                  <a:ext cx="442" cy="922"/>
                </a:xfrm>
                <a:custGeom>
                  <a:avLst/>
                  <a:gdLst/>
                  <a:ahLst/>
                  <a:cxnLst>
                    <a:cxn ang="0">
                      <a:pos x="209" y="556"/>
                    </a:cxn>
                    <a:cxn ang="0">
                      <a:pos x="204" y="565"/>
                    </a:cxn>
                    <a:cxn ang="0">
                      <a:pos x="204" y="575"/>
                    </a:cxn>
                    <a:cxn ang="0">
                      <a:pos x="204" y="584"/>
                    </a:cxn>
                    <a:cxn ang="0">
                      <a:pos x="185" y="870"/>
                    </a:cxn>
                    <a:cxn ang="0">
                      <a:pos x="161" y="908"/>
                    </a:cxn>
                    <a:cxn ang="0">
                      <a:pos x="138" y="922"/>
                    </a:cxn>
                    <a:cxn ang="0">
                      <a:pos x="114" y="908"/>
                    </a:cxn>
                    <a:cxn ang="0">
                      <a:pos x="90" y="870"/>
                    </a:cxn>
                    <a:cxn ang="0">
                      <a:pos x="81" y="332"/>
                    </a:cxn>
                    <a:cxn ang="0">
                      <a:pos x="47" y="542"/>
                    </a:cxn>
                    <a:cxn ang="0">
                      <a:pos x="23" y="551"/>
                    </a:cxn>
                    <a:cxn ang="0">
                      <a:pos x="9" y="542"/>
                    </a:cxn>
                    <a:cxn ang="0">
                      <a:pos x="0" y="527"/>
                    </a:cxn>
                    <a:cxn ang="0">
                      <a:pos x="4" y="480"/>
                    </a:cxn>
                    <a:cxn ang="0">
                      <a:pos x="9" y="399"/>
                    </a:cxn>
                    <a:cxn ang="0">
                      <a:pos x="14" y="323"/>
                    </a:cxn>
                    <a:cxn ang="0">
                      <a:pos x="19" y="247"/>
                    </a:cxn>
                    <a:cxn ang="0">
                      <a:pos x="28" y="199"/>
                    </a:cxn>
                    <a:cxn ang="0">
                      <a:pos x="42" y="190"/>
                    </a:cxn>
                    <a:cxn ang="0">
                      <a:pos x="57" y="185"/>
                    </a:cxn>
                    <a:cxn ang="0">
                      <a:pos x="71" y="180"/>
                    </a:cxn>
                    <a:cxn ang="0">
                      <a:pos x="204" y="180"/>
                    </a:cxn>
                    <a:cxn ang="0">
                      <a:pos x="171" y="171"/>
                    </a:cxn>
                    <a:cxn ang="0">
                      <a:pos x="142" y="147"/>
                    </a:cxn>
                    <a:cxn ang="0">
                      <a:pos x="128" y="123"/>
                    </a:cxn>
                    <a:cxn ang="0">
                      <a:pos x="119" y="90"/>
                    </a:cxn>
                    <a:cxn ang="0">
                      <a:pos x="128" y="57"/>
                    </a:cxn>
                    <a:cxn ang="0">
                      <a:pos x="152" y="28"/>
                    </a:cxn>
                    <a:cxn ang="0">
                      <a:pos x="180" y="9"/>
                    </a:cxn>
                    <a:cxn ang="0">
                      <a:pos x="218" y="0"/>
                    </a:cxn>
                    <a:cxn ang="0">
                      <a:pos x="257" y="9"/>
                    </a:cxn>
                    <a:cxn ang="0">
                      <a:pos x="290" y="28"/>
                    </a:cxn>
                    <a:cxn ang="0">
                      <a:pos x="314" y="57"/>
                    </a:cxn>
                    <a:cxn ang="0">
                      <a:pos x="318" y="90"/>
                    </a:cxn>
                    <a:cxn ang="0">
                      <a:pos x="314" y="123"/>
                    </a:cxn>
                    <a:cxn ang="0">
                      <a:pos x="299" y="147"/>
                    </a:cxn>
                    <a:cxn ang="0">
                      <a:pos x="271" y="171"/>
                    </a:cxn>
                    <a:cxn ang="0">
                      <a:pos x="237" y="180"/>
                    </a:cxn>
                    <a:cxn ang="0">
                      <a:pos x="371" y="180"/>
                    </a:cxn>
                    <a:cxn ang="0">
                      <a:pos x="394" y="185"/>
                    </a:cxn>
                    <a:cxn ang="0">
                      <a:pos x="409" y="190"/>
                    </a:cxn>
                    <a:cxn ang="0">
                      <a:pos x="418" y="199"/>
                    </a:cxn>
                    <a:cxn ang="0">
                      <a:pos x="423" y="247"/>
                    </a:cxn>
                    <a:cxn ang="0">
                      <a:pos x="428" y="323"/>
                    </a:cxn>
                    <a:cxn ang="0">
                      <a:pos x="433" y="404"/>
                    </a:cxn>
                    <a:cxn ang="0">
                      <a:pos x="437" y="480"/>
                    </a:cxn>
                    <a:cxn ang="0">
                      <a:pos x="442" y="527"/>
                    </a:cxn>
                    <a:cxn ang="0">
                      <a:pos x="433" y="542"/>
                    </a:cxn>
                    <a:cxn ang="0">
                      <a:pos x="413" y="551"/>
                    </a:cxn>
                    <a:cxn ang="0">
                      <a:pos x="390" y="542"/>
                    </a:cxn>
                    <a:cxn ang="0">
                      <a:pos x="361" y="332"/>
                    </a:cxn>
                    <a:cxn ang="0">
                      <a:pos x="347" y="870"/>
                    </a:cxn>
                    <a:cxn ang="0">
                      <a:pos x="323" y="908"/>
                    </a:cxn>
                    <a:cxn ang="0">
                      <a:pos x="299" y="922"/>
                    </a:cxn>
                    <a:cxn ang="0">
                      <a:pos x="276" y="908"/>
                    </a:cxn>
                    <a:cxn ang="0">
                      <a:pos x="252" y="870"/>
                    </a:cxn>
                    <a:cxn ang="0">
                      <a:pos x="228" y="584"/>
                    </a:cxn>
                    <a:cxn ang="0">
                      <a:pos x="228" y="575"/>
                    </a:cxn>
                    <a:cxn ang="0">
                      <a:pos x="228" y="561"/>
                    </a:cxn>
                    <a:cxn ang="0">
                      <a:pos x="223" y="556"/>
                    </a:cxn>
                  </a:cxnLst>
                  <a:rect l="0" t="0" r="r" b="b"/>
                  <a:pathLst>
                    <a:path w="442" h="922">
                      <a:moveTo>
                        <a:pt x="218" y="556"/>
                      </a:moveTo>
                      <a:lnTo>
                        <a:pt x="209" y="556"/>
                      </a:lnTo>
                      <a:lnTo>
                        <a:pt x="209" y="561"/>
                      </a:lnTo>
                      <a:lnTo>
                        <a:pt x="204" y="565"/>
                      </a:lnTo>
                      <a:lnTo>
                        <a:pt x="204" y="570"/>
                      </a:lnTo>
                      <a:lnTo>
                        <a:pt x="204" y="575"/>
                      </a:lnTo>
                      <a:lnTo>
                        <a:pt x="204" y="580"/>
                      </a:lnTo>
                      <a:lnTo>
                        <a:pt x="204" y="584"/>
                      </a:lnTo>
                      <a:lnTo>
                        <a:pt x="204" y="589"/>
                      </a:lnTo>
                      <a:lnTo>
                        <a:pt x="185" y="870"/>
                      </a:lnTo>
                      <a:lnTo>
                        <a:pt x="176" y="894"/>
                      </a:lnTo>
                      <a:lnTo>
                        <a:pt x="161" y="908"/>
                      </a:lnTo>
                      <a:lnTo>
                        <a:pt x="147" y="917"/>
                      </a:lnTo>
                      <a:lnTo>
                        <a:pt x="138" y="922"/>
                      </a:lnTo>
                      <a:lnTo>
                        <a:pt x="123" y="917"/>
                      </a:lnTo>
                      <a:lnTo>
                        <a:pt x="114" y="908"/>
                      </a:lnTo>
                      <a:lnTo>
                        <a:pt x="100" y="894"/>
                      </a:lnTo>
                      <a:lnTo>
                        <a:pt x="90" y="870"/>
                      </a:lnTo>
                      <a:lnTo>
                        <a:pt x="114" y="480"/>
                      </a:lnTo>
                      <a:lnTo>
                        <a:pt x="81" y="332"/>
                      </a:lnTo>
                      <a:lnTo>
                        <a:pt x="61" y="527"/>
                      </a:lnTo>
                      <a:lnTo>
                        <a:pt x="47" y="542"/>
                      </a:lnTo>
                      <a:lnTo>
                        <a:pt x="38" y="546"/>
                      </a:lnTo>
                      <a:lnTo>
                        <a:pt x="23" y="551"/>
                      </a:lnTo>
                      <a:lnTo>
                        <a:pt x="14" y="546"/>
                      </a:lnTo>
                      <a:lnTo>
                        <a:pt x="9" y="542"/>
                      </a:lnTo>
                      <a:lnTo>
                        <a:pt x="0" y="532"/>
                      </a:lnTo>
                      <a:lnTo>
                        <a:pt x="0" y="527"/>
                      </a:lnTo>
                      <a:lnTo>
                        <a:pt x="0" y="518"/>
                      </a:lnTo>
                      <a:lnTo>
                        <a:pt x="4" y="480"/>
                      </a:lnTo>
                      <a:lnTo>
                        <a:pt x="4" y="437"/>
                      </a:lnTo>
                      <a:lnTo>
                        <a:pt x="9" y="399"/>
                      </a:lnTo>
                      <a:lnTo>
                        <a:pt x="9" y="361"/>
                      </a:lnTo>
                      <a:lnTo>
                        <a:pt x="14" y="323"/>
                      </a:lnTo>
                      <a:lnTo>
                        <a:pt x="19" y="285"/>
                      </a:lnTo>
                      <a:lnTo>
                        <a:pt x="19" y="247"/>
                      </a:lnTo>
                      <a:lnTo>
                        <a:pt x="23" y="209"/>
                      </a:lnTo>
                      <a:lnTo>
                        <a:pt x="28" y="199"/>
                      </a:lnTo>
                      <a:lnTo>
                        <a:pt x="33" y="195"/>
                      </a:lnTo>
                      <a:lnTo>
                        <a:pt x="42" y="190"/>
                      </a:lnTo>
                      <a:lnTo>
                        <a:pt x="47" y="185"/>
                      </a:lnTo>
                      <a:lnTo>
                        <a:pt x="57" y="185"/>
                      </a:lnTo>
                      <a:lnTo>
                        <a:pt x="66" y="180"/>
                      </a:lnTo>
                      <a:lnTo>
                        <a:pt x="71" y="180"/>
                      </a:lnTo>
                      <a:lnTo>
                        <a:pt x="81" y="180"/>
                      </a:lnTo>
                      <a:lnTo>
                        <a:pt x="204" y="180"/>
                      </a:lnTo>
                      <a:lnTo>
                        <a:pt x="185" y="176"/>
                      </a:lnTo>
                      <a:lnTo>
                        <a:pt x="171" y="171"/>
                      </a:lnTo>
                      <a:lnTo>
                        <a:pt x="157" y="161"/>
                      </a:lnTo>
                      <a:lnTo>
                        <a:pt x="142" y="147"/>
                      </a:lnTo>
                      <a:lnTo>
                        <a:pt x="133" y="137"/>
                      </a:lnTo>
                      <a:lnTo>
                        <a:pt x="128" y="123"/>
                      </a:lnTo>
                      <a:lnTo>
                        <a:pt x="123" y="109"/>
                      </a:lnTo>
                      <a:lnTo>
                        <a:pt x="119" y="90"/>
                      </a:lnTo>
                      <a:lnTo>
                        <a:pt x="123" y="71"/>
                      </a:lnTo>
                      <a:lnTo>
                        <a:pt x="128" y="57"/>
                      </a:lnTo>
                      <a:lnTo>
                        <a:pt x="138" y="42"/>
                      </a:lnTo>
                      <a:lnTo>
                        <a:pt x="152" y="28"/>
                      </a:lnTo>
                      <a:lnTo>
                        <a:pt x="166" y="14"/>
                      </a:lnTo>
                      <a:lnTo>
                        <a:pt x="180" y="9"/>
                      </a:lnTo>
                      <a:lnTo>
                        <a:pt x="199" y="4"/>
                      </a:lnTo>
                      <a:lnTo>
                        <a:pt x="218" y="0"/>
                      </a:lnTo>
                      <a:lnTo>
                        <a:pt x="237" y="4"/>
                      </a:lnTo>
                      <a:lnTo>
                        <a:pt x="257" y="9"/>
                      </a:lnTo>
                      <a:lnTo>
                        <a:pt x="276" y="14"/>
                      </a:lnTo>
                      <a:lnTo>
                        <a:pt x="290" y="28"/>
                      </a:lnTo>
                      <a:lnTo>
                        <a:pt x="304" y="42"/>
                      </a:lnTo>
                      <a:lnTo>
                        <a:pt x="314" y="57"/>
                      </a:lnTo>
                      <a:lnTo>
                        <a:pt x="318" y="71"/>
                      </a:lnTo>
                      <a:lnTo>
                        <a:pt x="318" y="90"/>
                      </a:lnTo>
                      <a:lnTo>
                        <a:pt x="318" y="109"/>
                      </a:lnTo>
                      <a:lnTo>
                        <a:pt x="314" y="123"/>
                      </a:lnTo>
                      <a:lnTo>
                        <a:pt x="309" y="137"/>
                      </a:lnTo>
                      <a:lnTo>
                        <a:pt x="299" y="147"/>
                      </a:lnTo>
                      <a:lnTo>
                        <a:pt x="285" y="161"/>
                      </a:lnTo>
                      <a:lnTo>
                        <a:pt x="271" y="171"/>
                      </a:lnTo>
                      <a:lnTo>
                        <a:pt x="257" y="176"/>
                      </a:lnTo>
                      <a:lnTo>
                        <a:pt x="237" y="180"/>
                      </a:lnTo>
                      <a:lnTo>
                        <a:pt x="356" y="180"/>
                      </a:lnTo>
                      <a:lnTo>
                        <a:pt x="371" y="180"/>
                      </a:lnTo>
                      <a:lnTo>
                        <a:pt x="385" y="180"/>
                      </a:lnTo>
                      <a:lnTo>
                        <a:pt x="394" y="185"/>
                      </a:lnTo>
                      <a:lnTo>
                        <a:pt x="404" y="185"/>
                      </a:lnTo>
                      <a:lnTo>
                        <a:pt x="409" y="190"/>
                      </a:lnTo>
                      <a:lnTo>
                        <a:pt x="413" y="195"/>
                      </a:lnTo>
                      <a:lnTo>
                        <a:pt x="418" y="199"/>
                      </a:lnTo>
                      <a:lnTo>
                        <a:pt x="418" y="209"/>
                      </a:lnTo>
                      <a:lnTo>
                        <a:pt x="423" y="247"/>
                      </a:lnTo>
                      <a:lnTo>
                        <a:pt x="423" y="285"/>
                      </a:lnTo>
                      <a:lnTo>
                        <a:pt x="428" y="323"/>
                      </a:lnTo>
                      <a:lnTo>
                        <a:pt x="428" y="361"/>
                      </a:lnTo>
                      <a:lnTo>
                        <a:pt x="433" y="404"/>
                      </a:lnTo>
                      <a:lnTo>
                        <a:pt x="437" y="442"/>
                      </a:lnTo>
                      <a:lnTo>
                        <a:pt x="437" y="480"/>
                      </a:lnTo>
                      <a:lnTo>
                        <a:pt x="442" y="518"/>
                      </a:lnTo>
                      <a:lnTo>
                        <a:pt x="442" y="527"/>
                      </a:lnTo>
                      <a:lnTo>
                        <a:pt x="442" y="532"/>
                      </a:lnTo>
                      <a:lnTo>
                        <a:pt x="433" y="542"/>
                      </a:lnTo>
                      <a:lnTo>
                        <a:pt x="428" y="546"/>
                      </a:lnTo>
                      <a:lnTo>
                        <a:pt x="413" y="551"/>
                      </a:lnTo>
                      <a:lnTo>
                        <a:pt x="404" y="546"/>
                      </a:lnTo>
                      <a:lnTo>
                        <a:pt x="390" y="542"/>
                      </a:lnTo>
                      <a:lnTo>
                        <a:pt x="380" y="527"/>
                      </a:lnTo>
                      <a:lnTo>
                        <a:pt x="361" y="332"/>
                      </a:lnTo>
                      <a:lnTo>
                        <a:pt x="323" y="480"/>
                      </a:lnTo>
                      <a:lnTo>
                        <a:pt x="347" y="870"/>
                      </a:lnTo>
                      <a:lnTo>
                        <a:pt x="337" y="894"/>
                      </a:lnTo>
                      <a:lnTo>
                        <a:pt x="323" y="908"/>
                      </a:lnTo>
                      <a:lnTo>
                        <a:pt x="314" y="917"/>
                      </a:lnTo>
                      <a:lnTo>
                        <a:pt x="299" y="922"/>
                      </a:lnTo>
                      <a:lnTo>
                        <a:pt x="285" y="917"/>
                      </a:lnTo>
                      <a:lnTo>
                        <a:pt x="276" y="908"/>
                      </a:lnTo>
                      <a:lnTo>
                        <a:pt x="261" y="894"/>
                      </a:lnTo>
                      <a:lnTo>
                        <a:pt x="252" y="870"/>
                      </a:lnTo>
                      <a:lnTo>
                        <a:pt x="233" y="589"/>
                      </a:lnTo>
                      <a:lnTo>
                        <a:pt x="228" y="584"/>
                      </a:lnTo>
                      <a:lnTo>
                        <a:pt x="228" y="580"/>
                      </a:lnTo>
                      <a:lnTo>
                        <a:pt x="228" y="575"/>
                      </a:lnTo>
                      <a:lnTo>
                        <a:pt x="228" y="565"/>
                      </a:lnTo>
                      <a:lnTo>
                        <a:pt x="228" y="561"/>
                      </a:lnTo>
                      <a:lnTo>
                        <a:pt x="228" y="561"/>
                      </a:lnTo>
                      <a:lnTo>
                        <a:pt x="223" y="556"/>
                      </a:lnTo>
                      <a:lnTo>
                        <a:pt x="218" y="5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DFFFF"/>
                    </a:gs>
                    <a:gs pos="100000">
                      <a:srgbClr val="BDFF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lang="ko-KR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7" name="Freeform 61"/>
                <p:cNvSpPr>
                  <a:spLocks/>
                </p:cNvSpPr>
                <p:nvPr/>
              </p:nvSpPr>
              <p:spPr bwMode="auto">
                <a:xfrm>
                  <a:off x="1600" y="1415"/>
                  <a:ext cx="442" cy="1100"/>
                </a:xfrm>
                <a:custGeom>
                  <a:avLst/>
                  <a:gdLst/>
                  <a:ahLst/>
                  <a:cxnLst>
                    <a:cxn ang="0">
                      <a:pos x="209" y="556"/>
                    </a:cxn>
                    <a:cxn ang="0">
                      <a:pos x="204" y="565"/>
                    </a:cxn>
                    <a:cxn ang="0">
                      <a:pos x="204" y="575"/>
                    </a:cxn>
                    <a:cxn ang="0">
                      <a:pos x="204" y="584"/>
                    </a:cxn>
                    <a:cxn ang="0">
                      <a:pos x="185" y="870"/>
                    </a:cxn>
                    <a:cxn ang="0">
                      <a:pos x="161" y="908"/>
                    </a:cxn>
                    <a:cxn ang="0">
                      <a:pos x="138" y="922"/>
                    </a:cxn>
                    <a:cxn ang="0">
                      <a:pos x="114" y="908"/>
                    </a:cxn>
                    <a:cxn ang="0">
                      <a:pos x="90" y="870"/>
                    </a:cxn>
                    <a:cxn ang="0">
                      <a:pos x="81" y="332"/>
                    </a:cxn>
                    <a:cxn ang="0">
                      <a:pos x="47" y="542"/>
                    </a:cxn>
                    <a:cxn ang="0">
                      <a:pos x="23" y="551"/>
                    </a:cxn>
                    <a:cxn ang="0">
                      <a:pos x="9" y="542"/>
                    </a:cxn>
                    <a:cxn ang="0">
                      <a:pos x="0" y="527"/>
                    </a:cxn>
                    <a:cxn ang="0">
                      <a:pos x="4" y="480"/>
                    </a:cxn>
                    <a:cxn ang="0">
                      <a:pos x="9" y="399"/>
                    </a:cxn>
                    <a:cxn ang="0">
                      <a:pos x="14" y="323"/>
                    </a:cxn>
                    <a:cxn ang="0">
                      <a:pos x="19" y="247"/>
                    </a:cxn>
                    <a:cxn ang="0">
                      <a:pos x="28" y="199"/>
                    </a:cxn>
                    <a:cxn ang="0">
                      <a:pos x="42" y="190"/>
                    </a:cxn>
                    <a:cxn ang="0">
                      <a:pos x="57" y="185"/>
                    </a:cxn>
                    <a:cxn ang="0">
                      <a:pos x="71" y="180"/>
                    </a:cxn>
                    <a:cxn ang="0">
                      <a:pos x="204" y="180"/>
                    </a:cxn>
                    <a:cxn ang="0">
                      <a:pos x="171" y="171"/>
                    </a:cxn>
                    <a:cxn ang="0">
                      <a:pos x="142" y="147"/>
                    </a:cxn>
                    <a:cxn ang="0">
                      <a:pos x="128" y="123"/>
                    </a:cxn>
                    <a:cxn ang="0">
                      <a:pos x="119" y="90"/>
                    </a:cxn>
                    <a:cxn ang="0">
                      <a:pos x="128" y="57"/>
                    </a:cxn>
                    <a:cxn ang="0">
                      <a:pos x="152" y="28"/>
                    </a:cxn>
                    <a:cxn ang="0">
                      <a:pos x="180" y="9"/>
                    </a:cxn>
                    <a:cxn ang="0">
                      <a:pos x="218" y="0"/>
                    </a:cxn>
                    <a:cxn ang="0">
                      <a:pos x="257" y="9"/>
                    </a:cxn>
                    <a:cxn ang="0">
                      <a:pos x="290" y="28"/>
                    </a:cxn>
                    <a:cxn ang="0">
                      <a:pos x="314" y="57"/>
                    </a:cxn>
                    <a:cxn ang="0">
                      <a:pos x="318" y="90"/>
                    </a:cxn>
                    <a:cxn ang="0">
                      <a:pos x="314" y="123"/>
                    </a:cxn>
                    <a:cxn ang="0">
                      <a:pos x="299" y="147"/>
                    </a:cxn>
                    <a:cxn ang="0">
                      <a:pos x="271" y="171"/>
                    </a:cxn>
                    <a:cxn ang="0">
                      <a:pos x="237" y="180"/>
                    </a:cxn>
                    <a:cxn ang="0">
                      <a:pos x="371" y="180"/>
                    </a:cxn>
                    <a:cxn ang="0">
                      <a:pos x="394" y="185"/>
                    </a:cxn>
                    <a:cxn ang="0">
                      <a:pos x="409" y="190"/>
                    </a:cxn>
                    <a:cxn ang="0">
                      <a:pos x="418" y="199"/>
                    </a:cxn>
                    <a:cxn ang="0">
                      <a:pos x="423" y="247"/>
                    </a:cxn>
                    <a:cxn ang="0">
                      <a:pos x="428" y="323"/>
                    </a:cxn>
                    <a:cxn ang="0">
                      <a:pos x="433" y="404"/>
                    </a:cxn>
                    <a:cxn ang="0">
                      <a:pos x="437" y="480"/>
                    </a:cxn>
                    <a:cxn ang="0">
                      <a:pos x="442" y="527"/>
                    </a:cxn>
                    <a:cxn ang="0">
                      <a:pos x="433" y="542"/>
                    </a:cxn>
                    <a:cxn ang="0">
                      <a:pos x="413" y="551"/>
                    </a:cxn>
                    <a:cxn ang="0">
                      <a:pos x="390" y="542"/>
                    </a:cxn>
                    <a:cxn ang="0">
                      <a:pos x="361" y="332"/>
                    </a:cxn>
                    <a:cxn ang="0">
                      <a:pos x="347" y="870"/>
                    </a:cxn>
                    <a:cxn ang="0">
                      <a:pos x="323" y="908"/>
                    </a:cxn>
                    <a:cxn ang="0">
                      <a:pos x="299" y="922"/>
                    </a:cxn>
                    <a:cxn ang="0">
                      <a:pos x="276" y="908"/>
                    </a:cxn>
                    <a:cxn ang="0">
                      <a:pos x="252" y="870"/>
                    </a:cxn>
                    <a:cxn ang="0">
                      <a:pos x="228" y="584"/>
                    </a:cxn>
                    <a:cxn ang="0">
                      <a:pos x="228" y="575"/>
                    </a:cxn>
                    <a:cxn ang="0">
                      <a:pos x="228" y="561"/>
                    </a:cxn>
                    <a:cxn ang="0">
                      <a:pos x="223" y="556"/>
                    </a:cxn>
                  </a:cxnLst>
                  <a:rect l="0" t="0" r="r" b="b"/>
                  <a:pathLst>
                    <a:path w="442" h="922">
                      <a:moveTo>
                        <a:pt x="218" y="556"/>
                      </a:moveTo>
                      <a:lnTo>
                        <a:pt x="209" y="556"/>
                      </a:lnTo>
                      <a:lnTo>
                        <a:pt x="209" y="561"/>
                      </a:lnTo>
                      <a:lnTo>
                        <a:pt x="204" y="565"/>
                      </a:lnTo>
                      <a:lnTo>
                        <a:pt x="204" y="570"/>
                      </a:lnTo>
                      <a:lnTo>
                        <a:pt x="204" y="575"/>
                      </a:lnTo>
                      <a:lnTo>
                        <a:pt x="204" y="580"/>
                      </a:lnTo>
                      <a:lnTo>
                        <a:pt x="204" y="584"/>
                      </a:lnTo>
                      <a:lnTo>
                        <a:pt x="204" y="589"/>
                      </a:lnTo>
                      <a:lnTo>
                        <a:pt x="185" y="870"/>
                      </a:lnTo>
                      <a:lnTo>
                        <a:pt x="176" y="894"/>
                      </a:lnTo>
                      <a:lnTo>
                        <a:pt x="161" y="908"/>
                      </a:lnTo>
                      <a:lnTo>
                        <a:pt x="147" y="917"/>
                      </a:lnTo>
                      <a:lnTo>
                        <a:pt x="138" y="922"/>
                      </a:lnTo>
                      <a:lnTo>
                        <a:pt x="123" y="917"/>
                      </a:lnTo>
                      <a:lnTo>
                        <a:pt x="114" y="908"/>
                      </a:lnTo>
                      <a:lnTo>
                        <a:pt x="100" y="894"/>
                      </a:lnTo>
                      <a:lnTo>
                        <a:pt x="90" y="870"/>
                      </a:lnTo>
                      <a:lnTo>
                        <a:pt x="114" y="480"/>
                      </a:lnTo>
                      <a:lnTo>
                        <a:pt x="81" y="332"/>
                      </a:lnTo>
                      <a:lnTo>
                        <a:pt x="61" y="527"/>
                      </a:lnTo>
                      <a:lnTo>
                        <a:pt x="47" y="542"/>
                      </a:lnTo>
                      <a:lnTo>
                        <a:pt x="38" y="546"/>
                      </a:lnTo>
                      <a:lnTo>
                        <a:pt x="23" y="551"/>
                      </a:lnTo>
                      <a:lnTo>
                        <a:pt x="14" y="546"/>
                      </a:lnTo>
                      <a:lnTo>
                        <a:pt x="9" y="542"/>
                      </a:lnTo>
                      <a:lnTo>
                        <a:pt x="0" y="532"/>
                      </a:lnTo>
                      <a:lnTo>
                        <a:pt x="0" y="527"/>
                      </a:lnTo>
                      <a:lnTo>
                        <a:pt x="0" y="518"/>
                      </a:lnTo>
                      <a:lnTo>
                        <a:pt x="4" y="480"/>
                      </a:lnTo>
                      <a:lnTo>
                        <a:pt x="4" y="437"/>
                      </a:lnTo>
                      <a:lnTo>
                        <a:pt x="9" y="399"/>
                      </a:lnTo>
                      <a:lnTo>
                        <a:pt x="9" y="361"/>
                      </a:lnTo>
                      <a:lnTo>
                        <a:pt x="14" y="323"/>
                      </a:lnTo>
                      <a:lnTo>
                        <a:pt x="19" y="285"/>
                      </a:lnTo>
                      <a:lnTo>
                        <a:pt x="19" y="247"/>
                      </a:lnTo>
                      <a:lnTo>
                        <a:pt x="23" y="209"/>
                      </a:lnTo>
                      <a:lnTo>
                        <a:pt x="28" y="199"/>
                      </a:lnTo>
                      <a:lnTo>
                        <a:pt x="33" y="195"/>
                      </a:lnTo>
                      <a:lnTo>
                        <a:pt x="42" y="190"/>
                      </a:lnTo>
                      <a:lnTo>
                        <a:pt x="47" y="185"/>
                      </a:lnTo>
                      <a:lnTo>
                        <a:pt x="57" y="185"/>
                      </a:lnTo>
                      <a:lnTo>
                        <a:pt x="66" y="180"/>
                      </a:lnTo>
                      <a:lnTo>
                        <a:pt x="71" y="180"/>
                      </a:lnTo>
                      <a:lnTo>
                        <a:pt x="81" y="180"/>
                      </a:lnTo>
                      <a:lnTo>
                        <a:pt x="204" y="180"/>
                      </a:lnTo>
                      <a:lnTo>
                        <a:pt x="185" y="176"/>
                      </a:lnTo>
                      <a:lnTo>
                        <a:pt x="171" y="171"/>
                      </a:lnTo>
                      <a:lnTo>
                        <a:pt x="157" y="161"/>
                      </a:lnTo>
                      <a:lnTo>
                        <a:pt x="142" y="147"/>
                      </a:lnTo>
                      <a:lnTo>
                        <a:pt x="133" y="137"/>
                      </a:lnTo>
                      <a:lnTo>
                        <a:pt x="128" y="123"/>
                      </a:lnTo>
                      <a:lnTo>
                        <a:pt x="123" y="109"/>
                      </a:lnTo>
                      <a:lnTo>
                        <a:pt x="119" y="90"/>
                      </a:lnTo>
                      <a:lnTo>
                        <a:pt x="123" y="71"/>
                      </a:lnTo>
                      <a:lnTo>
                        <a:pt x="128" y="57"/>
                      </a:lnTo>
                      <a:lnTo>
                        <a:pt x="138" y="42"/>
                      </a:lnTo>
                      <a:lnTo>
                        <a:pt x="152" y="28"/>
                      </a:lnTo>
                      <a:lnTo>
                        <a:pt x="166" y="14"/>
                      </a:lnTo>
                      <a:lnTo>
                        <a:pt x="180" y="9"/>
                      </a:lnTo>
                      <a:lnTo>
                        <a:pt x="199" y="4"/>
                      </a:lnTo>
                      <a:lnTo>
                        <a:pt x="218" y="0"/>
                      </a:lnTo>
                      <a:lnTo>
                        <a:pt x="237" y="4"/>
                      </a:lnTo>
                      <a:lnTo>
                        <a:pt x="257" y="9"/>
                      </a:lnTo>
                      <a:lnTo>
                        <a:pt x="276" y="14"/>
                      </a:lnTo>
                      <a:lnTo>
                        <a:pt x="290" y="28"/>
                      </a:lnTo>
                      <a:lnTo>
                        <a:pt x="304" y="42"/>
                      </a:lnTo>
                      <a:lnTo>
                        <a:pt x="314" y="57"/>
                      </a:lnTo>
                      <a:lnTo>
                        <a:pt x="318" y="71"/>
                      </a:lnTo>
                      <a:lnTo>
                        <a:pt x="318" y="90"/>
                      </a:lnTo>
                      <a:lnTo>
                        <a:pt x="318" y="109"/>
                      </a:lnTo>
                      <a:lnTo>
                        <a:pt x="314" y="123"/>
                      </a:lnTo>
                      <a:lnTo>
                        <a:pt x="309" y="137"/>
                      </a:lnTo>
                      <a:lnTo>
                        <a:pt x="299" y="147"/>
                      </a:lnTo>
                      <a:lnTo>
                        <a:pt x="285" y="161"/>
                      </a:lnTo>
                      <a:lnTo>
                        <a:pt x="271" y="171"/>
                      </a:lnTo>
                      <a:lnTo>
                        <a:pt x="257" y="176"/>
                      </a:lnTo>
                      <a:lnTo>
                        <a:pt x="237" y="180"/>
                      </a:lnTo>
                      <a:lnTo>
                        <a:pt x="356" y="180"/>
                      </a:lnTo>
                      <a:lnTo>
                        <a:pt x="371" y="180"/>
                      </a:lnTo>
                      <a:lnTo>
                        <a:pt x="385" y="180"/>
                      </a:lnTo>
                      <a:lnTo>
                        <a:pt x="394" y="185"/>
                      </a:lnTo>
                      <a:lnTo>
                        <a:pt x="404" y="185"/>
                      </a:lnTo>
                      <a:lnTo>
                        <a:pt x="409" y="190"/>
                      </a:lnTo>
                      <a:lnTo>
                        <a:pt x="413" y="195"/>
                      </a:lnTo>
                      <a:lnTo>
                        <a:pt x="418" y="199"/>
                      </a:lnTo>
                      <a:lnTo>
                        <a:pt x="418" y="209"/>
                      </a:lnTo>
                      <a:lnTo>
                        <a:pt x="423" y="247"/>
                      </a:lnTo>
                      <a:lnTo>
                        <a:pt x="423" y="285"/>
                      </a:lnTo>
                      <a:lnTo>
                        <a:pt x="428" y="323"/>
                      </a:lnTo>
                      <a:lnTo>
                        <a:pt x="428" y="361"/>
                      </a:lnTo>
                      <a:lnTo>
                        <a:pt x="433" y="404"/>
                      </a:lnTo>
                      <a:lnTo>
                        <a:pt x="437" y="442"/>
                      </a:lnTo>
                      <a:lnTo>
                        <a:pt x="437" y="480"/>
                      </a:lnTo>
                      <a:lnTo>
                        <a:pt x="442" y="518"/>
                      </a:lnTo>
                      <a:lnTo>
                        <a:pt x="442" y="527"/>
                      </a:lnTo>
                      <a:lnTo>
                        <a:pt x="442" y="532"/>
                      </a:lnTo>
                      <a:lnTo>
                        <a:pt x="433" y="542"/>
                      </a:lnTo>
                      <a:lnTo>
                        <a:pt x="428" y="546"/>
                      </a:lnTo>
                      <a:lnTo>
                        <a:pt x="413" y="551"/>
                      </a:lnTo>
                      <a:lnTo>
                        <a:pt x="404" y="546"/>
                      </a:lnTo>
                      <a:lnTo>
                        <a:pt x="390" y="542"/>
                      </a:lnTo>
                      <a:lnTo>
                        <a:pt x="380" y="527"/>
                      </a:lnTo>
                      <a:lnTo>
                        <a:pt x="361" y="332"/>
                      </a:lnTo>
                      <a:lnTo>
                        <a:pt x="323" y="480"/>
                      </a:lnTo>
                      <a:lnTo>
                        <a:pt x="347" y="870"/>
                      </a:lnTo>
                      <a:lnTo>
                        <a:pt x="337" y="894"/>
                      </a:lnTo>
                      <a:lnTo>
                        <a:pt x="323" y="908"/>
                      </a:lnTo>
                      <a:lnTo>
                        <a:pt x="314" y="917"/>
                      </a:lnTo>
                      <a:lnTo>
                        <a:pt x="299" y="922"/>
                      </a:lnTo>
                      <a:lnTo>
                        <a:pt x="285" y="917"/>
                      </a:lnTo>
                      <a:lnTo>
                        <a:pt x="276" y="908"/>
                      </a:lnTo>
                      <a:lnTo>
                        <a:pt x="261" y="894"/>
                      </a:lnTo>
                      <a:lnTo>
                        <a:pt x="252" y="870"/>
                      </a:lnTo>
                      <a:lnTo>
                        <a:pt x="233" y="589"/>
                      </a:lnTo>
                      <a:lnTo>
                        <a:pt x="228" y="584"/>
                      </a:lnTo>
                      <a:lnTo>
                        <a:pt x="228" y="580"/>
                      </a:lnTo>
                      <a:lnTo>
                        <a:pt x="228" y="575"/>
                      </a:lnTo>
                      <a:lnTo>
                        <a:pt x="228" y="565"/>
                      </a:lnTo>
                      <a:lnTo>
                        <a:pt x="228" y="561"/>
                      </a:lnTo>
                      <a:lnTo>
                        <a:pt x="228" y="561"/>
                      </a:lnTo>
                      <a:lnTo>
                        <a:pt x="223" y="556"/>
                      </a:lnTo>
                      <a:lnTo>
                        <a:pt x="218" y="556"/>
                      </a:lnTo>
                    </a:path>
                  </a:pathLst>
                </a:custGeom>
                <a:gradFill rotWithShape="1">
                  <a:gsLst>
                    <a:gs pos="0">
                      <a:srgbClr val="BDFFFF"/>
                    </a:gs>
                    <a:gs pos="100000">
                      <a:srgbClr val="BDFF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254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lang="ko-KR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85" name="Oval 58"/>
              <p:cNvSpPr>
                <a:spLocks noChangeArrowheads="1"/>
              </p:cNvSpPr>
              <p:nvPr/>
            </p:nvSpPr>
            <p:spPr bwMode="auto">
              <a:xfrm>
                <a:off x="1187796" y="1156466"/>
                <a:ext cx="213636" cy="144462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200" b="1" ker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88" name="Text Box 62"/>
            <p:cNvSpPr txBox="1">
              <a:spLocks noChangeArrowheads="1"/>
            </p:cNvSpPr>
            <p:nvPr/>
          </p:nvSpPr>
          <p:spPr bwMode="auto">
            <a:xfrm>
              <a:off x="785818" y="1994988"/>
              <a:ext cx="1227828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1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CIG Life in </a:t>
              </a:r>
              <a:r>
                <a:rPr lang="en-US" altLang="ko-KR" sz="1100" b="1" kern="0" dirty="0" err="1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S.World</a:t>
              </a:r>
              <a:endParaRPr lang="en-US" altLang="ko-KR" sz="1100" b="1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6" name="그룹 191"/>
            <p:cNvGrpSpPr/>
            <p:nvPr/>
          </p:nvGrpSpPr>
          <p:grpSpPr>
            <a:xfrm>
              <a:off x="214314" y="1428760"/>
              <a:ext cx="2357422" cy="5214974"/>
              <a:chOff x="-2768627" y="715150"/>
              <a:chExt cx="2357422" cy="6143644"/>
            </a:xfrm>
          </p:grpSpPr>
          <p:grpSp>
            <p:nvGrpSpPr>
              <p:cNvPr id="7" name="그룹 194"/>
              <p:cNvGrpSpPr/>
              <p:nvPr/>
            </p:nvGrpSpPr>
            <p:grpSpPr>
              <a:xfrm>
                <a:off x="-2768627" y="2228865"/>
                <a:ext cx="2357422" cy="4153863"/>
                <a:chOff x="-2428924" y="2306826"/>
                <a:chExt cx="2357422" cy="4357868"/>
              </a:xfrm>
            </p:grpSpPr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-2421765" y="4016388"/>
                  <a:ext cx="2099697" cy="1798717"/>
                  <a:chOff x="365" y="4016388"/>
                  <a:chExt cx="1799" cy="1798717"/>
                </a:xfrm>
              </p:grpSpPr>
              <p:sp>
                <p:nvSpPr>
                  <p:cNvPr id="15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20" y="4990693"/>
                    <a:ext cx="17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20" y="5815105"/>
                    <a:ext cx="17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65" y="4016388"/>
                    <a:ext cx="1744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" name="그룹 191"/>
                <p:cNvGrpSpPr/>
                <p:nvPr/>
              </p:nvGrpSpPr>
              <p:grpSpPr>
                <a:xfrm>
                  <a:off x="-2428924" y="2306826"/>
                  <a:ext cx="2357422" cy="4357868"/>
                  <a:chOff x="187322" y="1714338"/>
                  <a:chExt cx="2357422" cy="4357868"/>
                </a:xfrm>
              </p:grpSpPr>
              <p:cxnSp>
                <p:nvCxnSpPr>
                  <p:cNvPr id="148" name="직선 연결선 147"/>
                  <p:cNvCxnSpPr/>
                  <p:nvPr/>
                </p:nvCxnSpPr>
                <p:spPr>
                  <a:xfrm>
                    <a:off x="187322" y="1714338"/>
                    <a:ext cx="2357422" cy="34423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직선 연결선 148"/>
                  <p:cNvCxnSpPr/>
                  <p:nvPr/>
                </p:nvCxnSpPr>
                <p:spPr>
                  <a:xfrm rot="10800000" flipH="1" flipV="1">
                    <a:off x="214282" y="6053172"/>
                    <a:ext cx="2241538" cy="1903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Rectangle 6"/>
                <p:cNvSpPr>
                  <a:spLocks noChangeArrowheads="1"/>
                </p:cNvSpPr>
                <p:nvPr/>
              </p:nvSpPr>
              <p:spPr bwMode="auto">
                <a:xfrm>
                  <a:off x="-2357723" y="4051322"/>
                  <a:ext cx="1982983" cy="2592388"/>
                </a:xfrm>
                <a:prstGeom prst="rect">
                  <a:avLst/>
                </a:prstGeom>
                <a:solidFill>
                  <a:srgbClr val="FF9900">
                    <a:alpha val="44000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91" name="직선 화살표 연결선 190"/>
              <p:cNvCxnSpPr/>
              <p:nvPr/>
            </p:nvCxnSpPr>
            <p:spPr bwMode="auto">
              <a:xfrm rot="5400000">
                <a:off x="-5810596" y="3786178"/>
                <a:ext cx="6143644" cy="1588"/>
              </a:xfrm>
              <a:prstGeom prst="straightConnector1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571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10" name="그룹 205"/>
            <p:cNvGrpSpPr/>
            <p:nvPr/>
          </p:nvGrpSpPr>
          <p:grpSpPr>
            <a:xfrm>
              <a:off x="763683" y="3235548"/>
              <a:ext cx="1223962" cy="845975"/>
              <a:chOff x="692213" y="2815621"/>
              <a:chExt cx="1223962" cy="996624"/>
            </a:xfrm>
          </p:grpSpPr>
          <p:sp>
            <p:nvSpPr>
              <p:cNvPr id="157" name="Oval 29"/>
              <p:cNvSpPr>
                <a:spLocks noChangeArrowheads="1"/>
              </p:cNvSpPr>
              <p:nvPr/>
            </p:nvSpPr>
            <p:spPr bwMode="auto">
              <a:xfrm>
                <a:off x="692213" y="2815621"/>
                <a:ext cx="1223962" cy="996624"/>
              </a:xfrm>
              <a:prstGeom prst="ellipse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66FF6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Rectangle 30"/>
              <p:cNvSpPr>
                <a:spLocks noChangeArrowheads="1"/>
              </p:cNvSpPr>
              <p:nvPr/>
            </p:nvSpPr>
            <p:spPr bwMode="auto">
              <a:xfrm>
                <a:off x="756114" y="2831185"/>
                <a:ext cx="1081688" cy="308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2</a:t>
                </a:r>
                <a:r>
                  <a:rPr lang="en-US" altLang="ko-KR" sz="1100" b="1" baseline="30000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nd</a:t>
                </a:r>
                <a:r>
                  <a:rPr lang="en-US" altLang="ko-KR" sz="11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 B.</a:t>
                </a:r>
                <a:endParaRPr lang="ko-KR" altLang="en-US" sz="11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1" name="그룹 204"/>
            <p:cNvGrpSpPr/>
            <p:nvPr/>
          </p:nvGrpSpPr>
          <p:grpSpPr>
            <a:xfrm>
              <a:off x="931958" y="3448302"/>
              <a:ext cx="935037" cy="602228"/>
              <a:chOff x="860488" y="3066261"/>
              <a:chExt cx="935037" cy="709471"/>
            </a:xfrm>
          </p:grpSpPr>
          <p:sp>
            <p:nvSpPr>
              <p:cNvPr id="159" name="Oval 31"/>
              <p:cNvSpPr>
                <a:spLocks noChangeArrowheads="1"/>
              </p:cNvSpPr>
              <p:nvPr/>
            </p:nvSpPr>
            <p:spPr bwMode="auto">
              <a:xfrm>
                <a:off x="860488" y="3109944"/>
                <a:ext cx="935037" cy="66578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Rectangle 32"/>
              <p:cNvSpPr>
                <a:spLocks noChangeArrowheads="1"/>
              </p:cNvSpPr>
              <p:nvPr/>
            </p:nvSpPr>
            <p:spPr bwMode="auto">
              <a:xfrm>
                <a:off x="1048148" y="3066261"/>
                <a:ext cx="511679" cy="308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1</a:t>
                </a:r>
                <a:r>
                  <a:rPr lang="en-US" altLang="ko-KR" sz="1100" b="1" baseline="30000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st</a:t>
                </a:r>
                <a:r>
                  <a:rPr lang="en-US" altLang="ko-KR" sz="11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 B.</a:t>
                </a:r>
                <a:endParaRPr lang="ko-KR" altLang="en-US" sz="11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2" name="그룹 203"/>
            <p:cNvGrpSpPr/>
            <p:nvPr/>
          </p:nvGrpSpPr>
          <p:grpSpPr>
            <a:xfrm>
              <a:off x="1051577" y="3670242"/>
              <a:ext cx="649287" cy="387798"/>
              <a:chOff x="997013" y="3357562"/>
              <a:chExt cx="649287" cy="456856"/>
            </a:xfrm>
          </p:grpSpPr>
          <p:sp>
            <p:nvSpPr>
              <p:cNvPr id="161" name="Oval 33"/>
              <p:cNvSpPr>
                <a:spLocks noChangeArrowheads="1"/>
              </p:cNvSpPr>
              <p:nvPr/>
            </p:nvSpPr>
            <p:spPr bwMode="auto">
              <a:xfrm>
                <a:off x="997013" y="3359847"/>
                <a:ext cx="649287" cy="431800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Rectangle 34"/>
              <p:cNvSpPr>
                <a:spLocks noChangeArrowheads="1"/>
              </p:cNvSpPr>
              <p:nvPr/>
            </p:nvSpPr>
            <p:spPr bwMode="auto">
              <a:xfrm>
                <a:off x="1000100" y="3357562"/>
                <a:ext cx="620713" cy="456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God</a:t>
                </a:r>
                <a:endParaRPr lang="ko-KR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64" name="Text Box 37"/>
            <p:cNvSpPr txBox="1">
              <a:spLocks noChangeArrowheads="1"/>
            </p:cNvSpPr>
            <p:nvPr/>
          </p:nvSpPr>
          <p:spPr bwMode="auto">
            <a:xfrm>
              <a:off x="768168" y="2742509"/>
              <a:ext cx="1257988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1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CIG Life on Earth</a:t>
              </a:r>
            </a:p>
          </p:txBody>
        </p:sp>
        <p:pic>
          <p:nvPicPr>
            <p:cNvPr id="195" name="Picture 57" descr="4개월된태아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0474" y="6297441"/>
              <a:ext cx="482600" cy="404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96" name="Rectangle 25"/>
            <p:cNvSpPr>
              <a:spLocks noChangeArrowheads="1"/>
            </p:cNvSpPr>
            <p:nvPr/>
          </p:nvSpPr>
          <p:spPr bwMode="auto">
            <a:xfrm>
              <a:off x="214314" y="6234455"/>
              <a:ext cx="656590" cy="2908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en-US" altLang="ko-KR" sz="11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en-US" altLang="ko-KR" sz="1100" b="1" kern="0" baseline="300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st</a:t>
              </a:r>
              <a:r>
                <a:rPr lang="en-US" altLang="ko-KR" sz="11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Birth</a:t>
              </a:r>
              <a:endParaRPr lang="ko-KR" altLang="en-US" sz="1100" b="1" kern="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1869655" y="6301205"/>
              <a:ext cx="639919" cy="46166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en-US" altLang="ko-KR" sz="1200" b="1" kern="0" baseline="300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st</a:t>
              </a:r>
              <a:r>
                <a:rPr lang="en-US" altLang="ko-KR" sz="12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Stage</a:t>
              </a:r>
              <a:endParaRPr lang="ko-KR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1883504" y="3965290"/>
              <a:ext cx="639919" cy="46166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  <a:r>
                <a:rPr lang="en-US" altLang="ko-KR" sz="1200" b="1" kern="0" baseline="300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nd</a:t>
              </a:r>
              <a:r>
                <a:rPr lang="en-US" altLang="ko-KR" sz="12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Stage</a:t>
              </a:r>
              <a:endParaRPr lang="ko-KR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1869655" y="1566130"/>
              <a:ext cx="639919" cy="46166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FFC00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2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</a:t>
              </a:r>
              <a:r>
                <a:rPr lang="en-US" altLang="ko-KR" sz="1200" b="1" kern="0" baseline="300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rd</a:t>
              </a:r>
              <a:r>
                <a:rPr lang="en-US" altLang="ko-KR" sz="1200" b="1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Stage</a:t>
              </a:r>
              <a:endParaRPr lang="ko-KR" altLang="en-US" sz="12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180" name="직선 화살표 연결선 179"/>
            <p:cNvCxnSpPr/>
            <p:nvPr/>
          </p:nvCxnSpPr>
          <p:spPr bwMode="auto">
            <a:xfrm rot="16200000" flipV="1">
              <a:off x="286514" y="5169612"/>
              <a:ext cx="2143140" cy="1588"/>
            </a:xfrm>
            <a:prstGeom prst="straightConnector1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3" name="그룹 166"/>
            <p:cNvGrpSpPr/>
            <p:nvPr/>
          </p:nvGrpSpPr>
          <p:grpSpPr>
            <a:xfrm>
              <a:off x="514705" y="4154556"/>
              <a:ext cx="1681031" cy="2064704"/>
              <a:chOff x="443235" y="4121477"/>
              <a:chExt cx="1681031" cy="2520950"/>
            </a:xfrm>
          </p:grpSpPr>
          <p:grpSp>
            <p:nvGrpSpPr>
              <p:cNvPr id="14" name="그룹 71"/>
              <p:cNvGrpSpPr/>
              <p:nvPr/>
            </p:nvGrpSpPr>
            <p:grpSpPr>
              <a:xfrm>
                <a:off x="443235" y="4121477"/>
                <a:ext cx="1681031" cy="2520950"/>
                <a:chOff x="1334668" y="3573463"/>
                <a:chExt cx="1681031" cy="2520950"/>
              </a:xfrm>
            </p:grpSpPr>
            <p:grpSp>
              <p:nvGrpSpPr>
                <p:cNvPr id="15" name="Group 50"/>
                <p:cNvGrpSpPr>
                  <a:grpSpLocks/>
                </p:cNvGrpSpPr>
                <p:nvPr/>
              </p:nvGrpSpPr>
              <p:grpSpPr bwMode="auto">
                <a:xfrm>
                  <a:off x="1535116" y="3573463"/>
                  <a:ext cx="1349378" cy="2520950"/>
                  <a:chOff x="967" y="2251"/>
                  <a:chExt cx="850" cy="1588"/>
                </a:xfrm>
              </p:grpSpPr>
              <p:sp>
                <p:nvSpPr>
                  <p:cNvPr id="182" name="Freeform 53"/>
                  <p:cNvSpPr>
                    <a:spLocks/>
                  </p:cNvSpPr>
                  <p:nvPr/>
                </p:nvSpPr>
                <p:spPr bwMode="auto">
                  <a:xfrm>
                    <a:off x="967" y="2251"/>
                    <a:ext cx="356" cy="1588"/>
                  </a:xfrm>
                  <a:custGeom>
                    <a:avLst/>
                    <a:gdLst/>
                    <a:ahLst/>
                    <a:cxnLst>
                      <a:cxn ang="0">
                        <a:pos x="209" y="556"/>
                      </a:cxn>
                      <a:cxn ang="0">
                        <a:pos x="204" y="565"/>
                      </a:cxn>
                      <a:cxn ang="0">
                        <a:pos x="204" y="575"/>
                      </a:cxn>
                      <a:cxn ang="0">
                        <a:pos x="204" y="584"/>
                      </a:cxn>
                      <a:cxn ang="0">
                        <a:pos x="185" y="870"/>
                      </a:cxn>
                      <a:cxn ang="0">
                        <a:pos x="161" y="908"/>
                      </a:cxn>
                      <a:cxn ang="0">
                        <a:pos x="138" y="922"/>
                      </a:cxn>
                      <a:cxn ang="0">
                        <a:pos x="114" y="908"/>
                      </a:cxn>
                      <a:cxn ang="0">
                        <a:pos x="90" y="870"/>
                      </a:cxn>
                      <a:cxn ang="0">
                        <a:pos x="81" y="332"/>
                      </a:cxn>
                      <a:cxn ang="0">
                        <a:pos x="47" y="542"/>
                      </a:cxn>
                      <a:cxn ang="0">
                        <a:pos x="23" y="551"/>
                      </a:cxn>
                      <a:cxn ang="0">
                        <a:pos x="9" y="542"/>
                      </a:cxn>
                      <a:cxn ang="0">
                        <a:pos x="0" y="527"/>
                      </a:cxn>
                      <a:cxn ang="0">
                        <a:pos x="4" y="480"/>
                      </a:cxn>
                      <a:cxn ang="0">
                        <a:pos x="9" y="399"/>
                      </a:cxn>
                      <a:cxn ang="0">
                        <a:pos x="14" y="323"/>
                      </a:cxn>
                      <a:cxn ang="0">
                        <a:pos x="19" y="247"/>
                      </a:cxn>
                      <a:cxn ang="0">
                        <a:pos x="28" y="199"/>
                      </a:cxn>
                      <a:cxn ang="0">
                        <a:pos x="42" y="190"/>
                      </a:cxn>
                      <a:cxn ang="0">
                        <a:pos x="57" y="185"/>
                      </a:cxn>
                      <a:cxn ang="0">
                        <a:pos x="71" y="180"/>
                      </a:cxn>
                      <a:cxn ang="0">
                        <a:pos x="204" y="180"/>
                      </a:cxn>
                      <a:cxn ang="0">
                        <a:pos x="171" y="171"/>
                      </a:cxn>
                      <a:cxn ang="0">
                        <a:pos x="142" y="147"/>
                      </a:cxn>
                      <a:cxn ang="0">
                        <a:pos x="128" y="123"/>
                      </a:cxn>
                      <a:cxn ang="0">
                        <a:pos x="119" y="90"/>
                      </a:cxn>
                      <a:cxn ang="0">
                        <a:pos x="128" y="57"/>
                      </a:cxn>
                      <a:cxn ang="0">
                        <a:pos x="152" y="28"/>
                      </a:cxn>
                      <a:cxn ang="0">
                        <a:pos x="180" y="9"/>
                      </a:cxn>
                      <a:cxn ang="0">
                        <a:pos x="218" y="0"/>
                      </a:cxn>
                      <a:cxn ang="0">
                        <a:pos x="257" y="9"/>
                      </a:cxn>
                      <a:cxn ang="0">
                        <a:pos x="290" y="28"/>
                      </a:cxn>
                      <a:cxn ang="0">
                        <a:pos x="314" y="57"/>
                      </a:cxn>
                      <a:cxn ang="0">
                        <a:pos x="318" y="90"/>
                      </a:cxn>
                      <a:cxn ang="0">
                        <a:pos x="314" y="123"/>
                      </a:cxn>
                      <a:cxn ang="0">
                        <a:pos x="299" y="147"/>
                      </a:cxn>
                      <a:cxn ang="0">
                        <a:pos x="271" y="171"/>
                      </a:cxn>
                      <a:cxn ang="0">
                        <a:pos x="237" y="180"/>
                      </a:cxn>
                      <a:cxn ang="0">
                        <a:pos x="371" y="180"/>
                      </a:cxn>
                      <a:cxn ang="0">
                        <a:pos x="394" y="185"/>
                      </a:cxn>
                      <a:cxn ang="0">
                        <a:pos x="409" y="190"/>
                      </a:cxn>
                      <a:cxn ang="0">
                        <a:pos x="418" y="199"/>
                      </a:cxn>
                      <a:cxn ang="0">
                        <a:pos x="423" y="247"/>
                      </a:cxn>
                      <a:cxn ang="0">
                        <a:pos x="428" y="323"/>
                      </a:cxn>
                      <a:cxn ang="0">
                        <a:pos x="433" y="404"/>
                      </a:cxn>
                      <a:cxn ang="0">
                        <a:pos x="437" y="480"/>
                      </a:cxn>
                      <a:cxn ang="0">
                        <a:pos x="442" y="527"/>
                      </a:cxn>
                      <a:cxn ang="0">
                        <a:pos x="433" y="542"/>
                      </a:cxn>
                      <a:cxn ang="0">
                        <a:pos x="413" y="551"/>
                      </a:cxn>
                      <a:cxn ang="0">
                        <a:pos x="390" y="542"/>
                      </a:cxn>
                      <a:cxn ang="0">
                        <a:pos x="361" y="332"/>
                      </a:cxn>
                      <a:cxn ang="0">
                        <a:pos x="347" y="870"/>
                      </a:cxn>
                      <a:cxn ang="0">
                        <a:pos x="323" y="908"/>
                      </a:cxn>
                      <a:cxn ang="0">
                        <a:pos x="299" y="922"/>
                      </a:cxn>
                      <a:cxn ang="0">
                        <a:pos x="276" y="908"/>
                      </a:cxn>
                      <a:cxn ang="0">
                        <a:pos x="252" y="870"/>
                      </a:cxn>
                      <a:cxn ang="0">
                        <a:pos x="228" y="584"/>
                      </a:cxn>
                      <a:cxn ang="0">
                        <a:pos x="228" y="575"/>
                      </a:cxn>
                      <a:cxn ang="0">
                        <a:pos x="228" y="561"/>
                      </a:cxn>
                      <a:cxn ang="0">
                        <a:pos x="223" y="556"/>
                      </a:cxn>
                    </a:cxnLst>
                    <a:rect l="0" t="0" r="r" b="b"/>
                    <a:pathLst>
                      <a:path w="442" h="922">
                        <a:moveTo>
                          <a:pt x="218" y="556"/>
                        </a:moveTo>
                        <a:lnTo>
                          <a:pt x="209" y="556"/>
                        </a:lnTo>
                        <a:lnTo>
                          <a:pt x="209" y="561"/>
                        </a:lnTo>
                        <a:lnTo>
                          <a:pt x="204" y="565"/>
                        </a:lnTo>
                        <a:lnTo>
                          <a:pt x="204" y="570"/>
                        </a:lnTo>
                        <a:lnTo>
                          <a:pt x="204" y="575"/>
                        </a:lnTo>
                        <a:lnTo>
                          <a:pt x="204" y="580"/>
                        </a:lnTo>
                        <a:lnTo>
                          <a:pt x="204" y="584"/>
                        </a:lnTo>
                        <a:lnTo>
                          <a:pt x="204" y="589"/>
                        </a:lnTo>
                        <a:lnTo>
                          <a:pt x="185" y="870"/>
                        </a:lnTo>
                        <a:lnTo>
                          <a:pt x="176" y="894"/>
                        </a:lnTo>
                        <a:lnTo>
                          <a:pt x="161" y="908"/>
                        </a:lnTo>
                        <a:lnTo>
                          <a:pt x="147" y="917"/>
                        </a:lnTo>
                        <a:lnTo>
                          <a:pt x="138" y="922"/>
                        </a:lnTo>
                        <a:lnTo>
                          <a:pt x="123" y="917"/>
                        </a:lnTo>
                        <a:lnTo>
                          <a:pt x="114" y="908"/>
                        </a:lnTo>
                        <a:lnTo>
                          <a:pt x="100" y="894"/>
                        </a:lnTo>
                        <a:lnTo>
                          <a:pt x="90" y="870"/>
                        </a:lnTo>
                        <a:lnTo>
                          <a:pt x="114" y="480"/>
                        </a:lnTo>
                        <a:lnTo>
                          <a:pt x="81" y="332"/>
                        </a:lnTo>
                        <a:lnTo>
                          <a:pt x="61" y="527"/>
                        </a:lnTo>
                        <a:lnTo>
                          <a:pt x="47" y="542"/>
                        </a:lnTo>
                        <a:lnTo>
                          <a:pt x="38" y="546"/>
                        </a:lnTo>
                        <a:lnTo>
                          <a:pt x="23" y="551"/>
                        </a:lnTo>
                        <a:lnTo>
                          <a:pt x="14" y="546"/>
                        </a:lnTo>
                        <a:lnTo>
                          <a:pt x="9" y="542"/>
                        </a:lnTo>
                        <a:lnTo>
                          <a:pt x="0" y="532"/>
                        </a:lnTo>
                        <a:lnTo>
                          <a:pt x="0" y="527"/>
                        </a:lnTo>
                        <a:lnTo>
                          <a:pt x="0" y="518"/>
                        </a:lnTo>
                        <a:lnTo>
                          <a:pt x="4" y="480"/>
                        </a:lnTo>
                        <a:lnTo>
                          <a:pt x="4" y="437"/>
                        </a:lnTo>
                        <a:lnTo>
                          <a:pt x="9" y="399"/>
                        </a:lnTo>
                        <a:lnTo>
                          <a:pt x="9" y="361"/>
                        </a:lnTo>
                        <a:lnTo>
                          <a:pt x="14" y="323"/>
                        </a:lnTo>
                        <a:lnTo>
                          <a:pt x="19" y="285"/>
                        </a:lnTo>
                        <a:lnTo>
                          <a:pt x="19" y="247"/>
                        </a:lnTo>
                        <a:lnTo>
                          <a:pt x="23" y="209"/>
                        </a:lnTo>
                        <a:lnTo>
                          <a:pt x="28" y="199"/>
                        </a:lnTo>
                        <a:lnTo>
                          <a:pt x="33" y="195"/>
                        </a:lnTo>
                        <a:lnTo>
                          <a:pt x="42" y="190"/>
                        </a:lnTo>
                        <a:lnTo>
                          <a:pt x="47" y="185"/>
                        </a:lnTo>
                        <a:lnTo>
                          <a:pt x="57" y="185"/>
                        </a:lnTo>
                        <a:lnTo>
                          <a:pt x="66" y="180"/>
                        </a:lnTo>
                        <a:lnTo>
                          <a:pt x="71" y="180"/>
                        </a:lnTo>
                        <a:lnTo>
                          <a:pt x="81" y="180"/>
                        </a:lnTo>
                        <a:lnTo>
                          <a:pt x="204" y="180"/>
                        </a:lnTo>
                        <a:lnTo>
                          <a:pt x="185" y="176"/>
                        </a:lnTo>
                        <a:lnTo>
                          <a:pt x="171" y="171"/>
                        </a:lnTo>
                        <a:lnTo>
                          <a:pt x="157" y="161"/>
                        </a:lnTo>
                        <a:lnTo>
                          <a:pt x="142" y="147"/>
                        </a:lnTo>
                        <a:lnTo>
                          <a:pt x="133" y="137"/>
                        </a:lnTo>
                        <a:lnTo>
                          <a:pt x="128" y="123"/>
                        </a:lnTo>
                        <a:lnTo>
                          <a:pt x="123" y="109"/>
                        </a:lnTo>
                        <a:lnTo>
                          <a:pt x="119" y="90"/>
                        </a:lnTo>
                        <a:lnTo>
                          <a:pt x="123" y="71"/>
                        </a:lnTo>
                        <a:lnTo>
                          <a:pt x="128" y="57"/>
                        </a:lnTo>
                        <a:lnTo>
                          <a:pt x="138" y="42"/>
                        </a:lnTo>
                        <a:lnTo>
                          <a:pt x="152" y="28"/>
                        </a:lnTo>
                        <a:lnTo>
                          <a:pt x="166" y="14"/>
                        </a:lnTo>
                        <a:lnTo>
                          <a:pt x="180" y="9"/>
                        </a:lnTo>
                        <a:lnTo>
                          <a:pt x="199" y="4"/>
                        </a:lnTo>
                        <a:lnTo>
                          <a:pt x="218" y="0"/>
                        </a:lnTo>
                        <a:lnTo>
                          <a:pt x="237" y="4"/>
                        </a:lnTo>
                        <a:lnTo>
                          <a:pt x="257" y="9"/>
                        </a:lnTo>
                        <a:lnTo>
                          <a:pt x="276" y="14"/>
                        </a:lnTo>
                        <a:lnTo>
                          <a:pt x="290" y="28"/>
                        </a:lnTo>
                        <a:lnTo>
                          <a:pt x="304" y="42"/>
                        </a:lnTo>
                        <a:lnTo>
                          <a:pt x="314" y="57"/>
                        </a:lnTo>
                        <a:lnTo>
                          <a:pt x="318" y="71"/>
                        </a:lnTo>
                        <a:lnTo>
                          <a:pt x="318" y="90"/>
                        </a:lnTo>
                        <a:lnTo>
                          <a:pt x="318" y="109"/>
                        </a:lnTo>
                        <a:lnTo>
                          <a:pt x="314" y="123"/>
                        </a:lnTo>
                        <a:lnTo>
                          <a:pt x="309" y="137"/>
                        </a:lnTo>
                        <a:lnTo>
                          <a:pt x="299" y="147"/>
                        </a:lnTo>
                        <a:lnTo>
                          <a:pt x="285" y="161"/>
                        </a:lnTo>
                        <a:lnTo>
                          <a:pt x="271" y="171"/>
                        </a:lnTo>
                        <a:lnTo>
                          <a:pt x="257" y="176"/>
                        </a:lnTo>
                        <a:lnTo>
                          <a:pt x="237" y="180"/>
                        </a:lnTo>
                        <a:lnTo>
                          <a:pt x="356" y="180"/>
                        </a:lnTo>
                        <a:lnTo>
                          <a:pt x="371" y="180"/>
                        </a:lnTo>
                        <a:lnTo>
                          <a:pt x="385" y="180"/>
                        </a:lnTo>
                        <a:lnTo>
                          <a:pt x="394" y="185"/>
                        </a:lnTo>
                        <a:lnTo>
                          <a:pt x="404" y="185"/>
                        </a:lnTo>
                        <a:lnTo>
                          <a:pt x="409" y="190"/>
                        </a:lnTo>
                        <a:lnTo>
                          <a:pt x="413" y="195"/>
                        </a:lnTo>
                        <a:lnTo>
                          <a:pt x="418" y="199"/>
                        </a:lnTo>
                        <a:lnTo>
                          <a:pt x="418" y="209"/>
                        </a:lnTo>
                        <a:lnTo>
                          <a:pt x="423" y="247"/>
                        </a:lnTo>
                        <a:lnTo>
                          <a:pt x="423" y="285"/>
                        </a:lnTo>
                        <a:lnTo>
                          <a:pt x="428" y="323"/>
                        </a:lnTo>
                        <a:lnTo>
                          <a:pt x="428" y="361"/>
                        </a:lnTo>
                        <a:lnTo>
                          <a:pt x="433" y="404"/>
                        </a:lnTo>
                        <a:lnTo>
                          <a:pt x="437" y="442"/>
                        </a:lnTo>
                        <a:lnTo>
                          <a:pt x="437" y="480"/>
                        </a:lnTo>
                        <a:lnTo>
                          <a:pt x="442" y="518"/>
                        </a:lnTo>
                        <a:lnTo>
                          <a:pt x="442" y="527"/>
                        </a:lnTo>
                        <a:lnTo>
                          <a:pt x="442" y="532"/>
                        </a:lnTo>
                        <a:lnTo>
                          <a:pt x="433" y="542"/>
                        </a:lnTo>
                        <a:lnTo>
                          <a:pt x="428" y="546"/>
                        </a:lnTo>
                        <a:lnTo>
                          <a:pt x="413" y="551"/>
                        </a:lnTo>
                        <a:lnTo>
                          <a:pt x="404" y="546"/>
                        </a:lnTo>
                        <a:lnTo>
                          <a:pt x="390" y="542"/>
                        </a:lnTo>
                        <a:lnTo>
                          <a:pt x="380" y="527"/>
                        </a:lnTo>
                        <a:lnTo>
                          <a:pt x="361" y="332"/>
                        </a:lnTo>
                        <a:lnTo>
                          <a:pt x="323" y="480"/>
                        </a:lnTo>
                        <a:lnTo>
                          <a:pt x="347" y="870"/>
                        </a:lnTo>
                        <a:lnTo>
                          <a:pt x="337" y="894"/>
                        </a:lnTo>
                        <a:lnTo>
                          <a:pt x="323" y="908"/>
                        </a:lnTo>
                        <a:lnTo>
                          <a:pt x="314" y="917"/>
                        </a:lnTo>
                        <a:lnTo>
                          <a:pt x="299" y="922"/>
                        </a:lnTo>
                        <a:lnTo>
                          <a:pt x="285" y="917"/>
                        </a:lnTo>
                        <a:lnTo>
                          <a:pt x="276" y="908"/>
                        </a:lnTo>
                        <a:lnTo>
                          <a:pt x="261" y="894"/>
                        </a:lnTo>
                        <a:lnTo>
                          <a:pt x="252" y="870"/>
                        </a:lnTo>
                        <a:lnTo>
                          <a:pt x="233" y="589"/>
                        </a:lnTo>
                        <a:lnTo>
                          <a:pt x="228" y="584"/>
                        </a:lnTo>
                        <a:lnTo>
                          <a:pt x="228" y="580"/>
                        </a:lnTo>
                        <a:lnTo>
                          <a:pt x="228" y="575"/>
                        </a:lnTo>
                        <a:lnTo>
                          <a:pt x="228" y="565"/>
                        </a:lnTo>
                        <a:lnTo>
                          <a:pt x="228" y="561"/>
                        </a:lnTo>
                        <a:lnTo>
                          <a:pt x="228" y="561"/>
                        </a:lnTo>
                        <a:lnTo>
                          <a:pt x="223" y="556"/>
                        </a:lnTo>
                        <a:lnTo>
                          <a:pt x="218" y="55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BDFFFF"/>
                      </a:gs>
                      <a:gs pos="100000">
                        <a:srgbClr val="BD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 w="28575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9" name="Freeform 55"/>
                  <p:cNvSpPr>
                    <a:spLocks/>
                  </p:cNvSpPr>
                  <p:nvPr/>
                </p:nvSpPr>
                <p:spPr bwMode="auto">
                  <a:xfrm>
                    <a:off x="1462" y="2251"/>
                    <a:ext cx="355" cy="1588"/>
                  </a:xfrm>
                  <a:custGeom>
                    <a:avLst/>
                    <a:gdLst/>
                    <a:ahLst/>
                    <a:cxnLst>
                      <a:cxn ang="0">
                        <a:pos x="209" y="556"/>
                      </a:cxn>
                      <a:cxn ang="0">
                        <a:pos x="204" y="565"/>
                      </a:cxn>
                      <a:cxn ang="0">
                        <a:pos x="204" y="575"/>
                      </a:cxn>
                      <a:cxn ang="0">
                        <a:pos x="204" y="584"/>
                      </a:cxn>
                      <a:cxn ang="0">
                        <a:pos x="185" y="870"/>
                      </a:cxn>
                      <a:cxn ang="0">
                        <a:pos x="161" y="908"/>
                      </a:cxn>
                      <a:cxn ang="0">
                        <a:pos x="138" y="922"/>
                      </a:cxn>
                      <a:cxn ang="0">
                        <a:pos x="114" y="908"/>
                      </a:cxn>
                      <a:cxn ang="0">
                        <a:pos x="90" y="870"/>
                      </a:cxn>
                      <a:cxn ang="0">
                        <a:pos x="81" y="332"/>
                      </a:cxn>
                      <a:cxn ang="0">
                        <a:pos x="47" y="542"/>
                      </a:cxn>
                      <a:cxn ang="0">
                        <a:pos x="23" y="551"/>
                      </a:cxn>
                      <a:cxn ang="0">
                        <a:pos x="9" y="542"/>
                      </a:cxn>
                      <a:cxn ang="0">
                        <a:pos x="0" y="527"/>
                      </a:cxn>
                      <a:cxn ang="0">
                        <a:pos x="4" y="480"/>
                      </a:cxn>
                      <a:cxn ang="0">
                        <a:pos x="9" y="399"/>
                      </a:cxn>
                      <a:cxn ang="0">
                        <a:pos x="14" y="323"/>
                      </a:cxn>
                      <a:cxn ang="0">
                        <a:pos x="19" y="247"/>
                      </a:cxn>
                      <a:cxn ang="0">
                        <a:pos x="28" y="199"/>
                      </a:cxn>
                      <a:cxn ang="0">
                        <a:pos x="42" y="190"/>
                      </a:cxn>
                      <a:cxn ang="0">
                        <a:pos x="57" y="185"/>
                      </a:cxn>
                      <a:cxn ang="0">
                        <a:pos x="71" y="180"/>
                      </a:cxn>
                      <a:cxn ang="0">
                        <a:pos x="204" y="180"/>
                      </a:cxn>
                      <a:cxn ang="0">
                        <a:pos x="171" y="171"/>
                      </a:cxn>
                      <a:cxn ang="0">
                        <a:pos x="142" y="147"/>
                      </a:cxn>
                      <a:cxn ang="0">
                        <a:pos x="128" y="123"/>
                      </a:cxn>
                      <a:cxn ang="0">
                        <a:pos x="119" y="90"/>
                      </a:cxn>
                      <a:cxn ang="0">
                        <a:pos x="128" y="57"/>
                      </a:cxn>
                      <a:cxn ang="0">
                        <a:pos x="152" y="28"/>
                      </a:cxn>
                      <a:cxn ang="0">
                        <a:pos x="180" y="9"/>
                      </a:cxn>
                      <a:cxn ang="0">
                        <a:pos x="218" y="0"/>
                      </a:cxn>
                      <a:cxn ang="0">
                        <a:pos x="257" y="9"/>
                      </a:cxn>
                      <a:cxn ang="0">
                        <a:pos x="290" y="28"/>
                      </a:cxn>
                      <a:cxn ang="0">
                        <a:pos x="314" y="57"/>
                      </a:cxn>
                      <a:cxn ang="0">
                        <a:pos x="318" y="90"/>
                      </a:cxn>
                      <a:cxn ang="0">
                        <a:pos x="314" y="123"/>
                      </a:cxn>
                      <a:cxn ang="0">
                        <a:pos x="299" y="147"/>
                      </a:cxn>
                      <a:cxn ang="0">
                        <a:pos x="271" y="171"/>
                      </a:cxn>
                      <a:cxn ang="0">
                        <a:pos x="237" y="180"/>
                      </a:cxn>
                      <a:cxn ang="0">
                        <a:pos x="371" y="180"/>
                      </a:cxn>
                      <a:cxn ang="0">
                        <a:pos x="394" y="185"/>
                      </a:cxn>
                      <a:cxn ang="0">
                        <a:pos x="409" y="190"/>
                      </a:cxn>
                      <a:cxn ang="0">
                        <a:pos x="418" y="199"/>
                      </a:cxn>
                      <a:cxn ang="0">
                        <a:pos x="423" y="247"/>
                      </a:cxn>
                      <a:cxn ang="0">
                        <a:pos x="428" y="323"/>
                      </a:cxn>
                      <a:cxn ang="0">
                        <a:pos x="433" y="404"/>
                      </a:cxn>
                      <a:cxn ang="0">
                        <a:pos x="437" y="480"/>
                      </a:cxn>
                      <a:cxn ang="0">
                        <a:pos x="442" y="527"/>
                      </a:cxn>
                      <a:cxn ang="0">
                        <a:pos x="433" y="542"/>
                      </a:cxn>
                      <a:cxn ang="0">
                        <a:pos x="413" y="551"/>
                      </a:cxn>
                      <a:cxn ang="0">
                        <a:pos x="390" y="542"/>
                      </a:cxn>
                      <a:cxn ang="0">
                        <a:pos x="361" y="332"/>
                      </a:cxn>
                      <a:cxn ang="0">
                        <a:pos x="347" y="870"/>
                      </a:cxn>
                      <a:cxn ang="0">
                        <a:pos x="323" y="908"/>
                      </a:cxn>
                      <a:cxn ang="0">
                        <a:pos x="299" y="922"/>
                      </a:cxn>
                      <a:cxn ang="0">
                        <a:pos x="276" y="908"/>
                      </a:cxn>
                      <a:cxn ang="0">
                        <a:pos x="252" y="870"/>
                      </a:cxn>
                      <a:cxn ang="0">
                        <a:pos x="228" y="584"/>
                      </a:cxn>
                      <a:cxn ang="0">
                        <a:pos x="228" y="575"/>
                      </a:cxn>
                      <a:cxn ang="0">
                        <a:pos x="228" y="561"/>
                      </a:cxn>
                      <a:cxn ang="0">
                        <a:pos x="223" y="556"/>
                      </a:cxn>
                    </a:cxnLst>
                    <a:rect l="0" t="0" r="r" b="b"/>
                    <a:pathLst>
                      <a:path w="442" h="922">
                        <a:moveTo>
                          <a:pt x="218" y="556"/>
                        </a:moveTo>
                        <a:lnTo>
                          <a:pt x="209" y="556"/>
                        </a:lnTo>
                        <a:lnTo>
                          <a:pt x="209" y="561"/>
                        </a:lnTo>
                        <a:lnTo>
                          <a:pt x="204" y="565"/>
                        </a:lnTo>
                        <a:lnTo>
                          <a:pt x="204" y="570"/>
                        </a:lnTo>
                        <a:lnTo>
                          <a:pt x="204" y="575"/>
                        </a:lnTo>
                        <a:lnTo>
                          <a:pt x="204" y="580"/>
                        </a:lnTo>
                        <a:lnTo>
                          <a:pt x="204" y="584"/>
                        </a:lnTo>
                        <a:lnTo>
                          <a:pt x="204" y="589"/>
                        </a:lnTo>
                        <a:lnTo>
                          <a:pt x="185" y="870"/>
                        </a:lnTo>
                        <a:lnTo>
                          <a:pt x="176" y="894"/>
                        </a:lnTo>
                        <a:lnTo>
                          <a:pt x="161" y="908"/>
                        </a:lnTo>
                        <a:lnTo>
                          <a:pt x="147" y="917"/>
                        </a:lnTo>
                        <a:lnTo>
                          <a:pt x="138" y="922"/>
                        </a:lnTo>
                        <a:lnTo>
                          <a:pt x="123" y="917"/>
                        </a:lnTo>
                        <a:lnTo>
                          <a:pt x="114" y="908"/>
                        </a:lnTo>
                        <a:lnTo>
                          <a:pt x="100" y="894"/>
                        </a:lnTo>
                        <a:lnTo>
                          <a:pt x="90" y="870"/>
                        </a:lnTo>
                        <a:lnTo>
                          <a:pt x="114" y="480"/>
                        </a:lnTo>
                        <a:lnTo>
                          <a:pt x="81" y="332"/>
                        </a:lnTo>
                        <a:lnTo>
                          <a:pt x="61" y="527"/>
                        </a:lnTo>
                        <a:lnTo>
                          <a:pt x="47" y="542"/>
                        </a:lnTo>
                        <a:lnTo>
                          <a:pt x="38" y="546"/>
                        </a:lnTo>
                        <a:lnTo>
                          <a:pt x="23" y="551"/>
                        </a:lnTo>
                        <a:lnTo>
                          <a:pt x="14" y="546"/>
                        </a:lnTo>
                        <a:lnTo>
                          <a:pt x="9" y="542"/>
                        </a:lnTo>
                        <a:lnTo>
                          <a:pt x="0" y="532"/>
                        </a:lnTo>
                        <a:lnTo>
                          <a:pt x="0" y="527"/>
                        </a:lnTo>
                        <a:lnTo>
                          <a:pt x="0" y="518"/>
                        </a:lnTo>
                        <a:lnTo>
                          <a:pt x="4" y="480"/>
                        </a:lnTo>
                        <a:lnTo>
                          <a:pt x="4" y="437"/>
                        </a:lnTo>
                        <a:lnTo>
                          <a:pt x="9" y="399"/>
                        </a:lnTo>
                        <a:lnTo>
                          <a:pt x="9" y="361"/>
                        </a:lnTo>
                        <a:lnTo>
                          <a:pt x="14" y="323"/>
                        </a:lnTo>
                        <a:lnTo>
                          <a:pt x="19" y="285"/>
                        </a:lnTo>
                        <a:lnTo>
                          <a:pt x="19" y="247"/>
                        </a:lnTo>
                        <a:lnTo>
                          <a:pt x="23" y="209"/>
                        </a:lnTo>
                        <a:lnTo>
                          <a:pt x="28" y="199"/>
                        </a:lnTo>
                        <a:lnTo>
                          <a:pt x="33" y="195"/>
                        </a:lnTo>
                        <a:lnTo>
                          <a:pt x="42" y="190"/>
                        </a:lnTo>
                        <a:lnTo>
                          <a:pt x="47" y="185"/>
                        </a:lnTo>
                        <a:lnTo>
                          <a:pt x="57" y="185"/>
                        </a:lnTo>
                        <a:lnTo>
                          <a:pt x="66" y="180"/>
                        </a:lnTo>
                        <a:lnTo>
                          <a:pt x="71" y="180"/>
                        </a:lnTo>
                        <a:lnTo>
                          <a:pt x="81" y="180"/>
                        </a:lnTo>
                        <a:lnTo>
                          <a:pt x="204" y="180"/>
                        </a:lnTo>
                        <a:lnTo>
                          <a:pt x="185" y="176"/>
                        </a:lnTo>
                        <a:lnTo>
                          <a:pt x="171" y="171"/>
                        </a:lnTo>
                        <a:lnTo>
                          <a:pt x="157" y="161"/>
                        </a:lnTo>
                        <a:lnTo>
                          <a:pt x="142" y="147"/>
                        </a:lnTo>
                        <a:lnTo>
                          <a:pt x="133" y="137"/>
                        </a:lnTo>
                        <a:lnTo>
                          <a:pt x="128" y="123"/>
                        </a:lnTo>
                        <a:lnTo>
                          <a:pt x="123" y="109"/>
                        </a:lnTo>
                        <a:lnTo>
                          <a:pt x="119" y="90"/>
                        </a:lnTo>
                        <a:lnTo>
                          <a:pt x="123" y="71"/>
                        </a:lnTo>
                        <a:lnTo>
                          <a:pt x="128" y="57"/>
                        </a:lnTo>
                        <a:lnTo>
                          <a:pt x="138" y="42"/>
                        </a:lnTo>
                        <a:lnTo>
                          <a:pt x="152" y="28"/>
                        </a:lnTo>
                        <a:lnTo>
                          <a:pt x="166" y="14"/>
                        </a:lnTo>
                        <a:lnTo>
                          <a:pt x="180" y="9"/>
                        </a:lnTo>
                        <a:lnTo>
                          <a:pt x="199" y="4"/>
                        </a:lnTo>
                        <a:lnTo>
                          <a:pt x="218" y="0"/>
                        </a:lnTo>
                        <a:lnTo>
                          <a:pt x="237" y="4"/>
                        </a:lnTo>
                        <a:lnTo>
                          <a:pt x="257" y="9"/>
                        </a:lnTo>
                        <a:lnTo>
                          <a:pt x="276" y="14"/>
                        </a:lnTo>
                        <a:lnTo>
                          <a:pt x="290" y="28"/>
                        </a:lnTo>
                        <a:lnTo>
                          <a:pt x="304" y="42"/>
                        </a:lnTo>
                        <a:lnTo>
                          <a:pt x="314" y="57"/>
                        </a:lnTo>
                        <a:lnTo>
                          <a:pt x="318" y="71"/>
                        </a:lnTo>
                        <a:lnTo>
                          <a:pt x="318" y="90"/>
                        </a:lnTo>
                        <a:lnTo>
                          <a:pt x="318" y="109"/>
                        </a:lnTo>
                        <a:lnTo>
                          <a:pt x="314" y="123"/>
                        </a:lnTo>
                        <a:lnTo>
                          <a:pt x="309" y="137"/>
                        </a:lnTo>
                        <a:lnTo>
                          <a:pt x="299" y="147"/>
                        </a:lnTo>
                        <a:lnTo>
                          <a:pt x="285" y="161"/>
                        </a:lnTo>
                        <a:lnTo>
                          <a:pt x="271" y="171"/>
                        </a:lnTo>
                        <a:lnTo>
                          <a:pt x="257" y="176"/>
                        </a:lnTo>
                        <a:lnTo>
                          <a:pt x="237" y="180"/>
                        </a:lnTo>
                        <a:lnTo>
                          <a:pt x="356" y="180"/>
                        </a:lnTo>
                        <a:lnTo>
                          <a:pt x="371" y="180"/>
                        </a:lnTo>
                        <a:lnTo>
                          <a:pt x="385" y="180"/>
                        </a:lnTo>
                        <a:lnTo>
                          <a:pt x="394" y="185"/>
                        </a:lnTo>
                        <a:lnTo>
                          <a:pt x="404" y="185"/>
                        </a:lnTo>
                        <a:lnTo>
                          <a:pt x="409" y="190"/>
                        </a:lnTo>
                        <a:lnTo>
                          <a:pt x="413" y="195"/>
                        </a:lnTo>
                        <a:lnTo>
                          <a:pt x="418" y="199"/>
                        </a:lnTo>
                        <a:lnTo>
                          <a:pt x="418" y="209"/>
                        </a:lnTo>
                        <a:lnTo>
                          <a:pt x="423" y="247"/>
                        </a:lnTo>
                        <a:lnTo>
                          <a:pt x="423" y="285"/>
                        </a:lnTo>
                        <a:lnTo>
                          <a:pt x="428" y="323"/>
                        </a:lnTo>
                        <a:lnTo>
                          <a:pt x="428" y="361"/>
                        </a:lnTo>
                        <a:lnTo>
                          <a:pt x="433" y="404"/>
                        </a:lnTo>
                        <a:lnTo>
                          <a:pt x="437" y="442"/>
                        </a:lnTo>
                        <a:lnTo>
                          <a:pt x="437" y="480"/>
                        </a:lnTo>
                        <a:lnTo>
                          <a:pt x="442" y="518"/>
                        </a:lnTo>
                        <a:lnTo>
                          <a:pt x="442" y="527"/>
                        </a:lnTo>
                        <a:lnTo>
                          <a:pt x="442" y="532"/>
                        </a:lnTo>
                        <a:lnTo>
                          <a:pt x="433" y="542"/>
                        </a:lnTo>
                        <a:lnTo>
                          <a:pt x="428" y="546"/>
                        </a:lnTo>
                        <a:lnTo>
                          <a:pt x="413" y="551"/>
                        </a:lnTo>
                        <a:lnTo>
                          <a:pt x="404" y="546"/>
                        </a:lnTo>
                        <a:lnTo>
                          <a:pt x="390" y="542"/>
                        </a:lnTo>
                        <a:lnTo>
                          <a:pt x="380" y="527"/>
                        </a:lnTo>
                        <a:lnTo>
                          <a:pt x="361" y="332"/>
                        </a:lnTo>
                        <a:lnTo>
                          <a:pt x="323" y="480"/>
                        </a:lnTo>
                        <a:lnTo>
                          <a:pt x="347" y="870"/>
                        </a:lnTo>
                        <a:lnTo>
                          <a:pt x="337" y="894"/>
                        </a:lnTo>
                        <a:lnTo>
                          <a:pt x="323" y="908"/>
                        </a:lnTo>
                        <a:lnTo>
                          <a:pt x="314" y="917"/>
                        </a:lnTo>
                        <a:lnTo>
                          <a:pt x="299" y="922"/>
                        </a:lnTo>
                        <a:lnTo>
                          <a:pt x="285" y="917"/>
                        </a:lnTo>
                        <a:lnTo>
                          <a:pt x="276" y="908"/>
                        </a:lnTo>
                        <a:lnTo>
                          <a:pt x="261" y="894"/>
                        </a:lnTo>
                        <a:lnTo>
                          <a:pt x="252" y="870"/>
                        </a:lnTo>
                        <a:lnTo>
                          <a:pt x="233" y="589"/>
                        </a:lnTo>
                        <a:lnTo>
                          <a:pt x="228" y="584"/>
                        </a:lnTo>
                        <a:lnTo>
                          <a:pt x="228" y="580"/>
                        </a:lnTo>
                        <a:lnTo>
                          <a:pt x="228" y="575"/>
                        </a:lnTo>
                        <a:lnTo>
                          <a:pt x="228" y="565"/>
                        </a:lnTo>
                        <a:lnTo>
                          <a:pt x="228" y="561"/>
                        </a:lnTo>
                        <a:lnTo>
                          <a:pt x="228" y="561"/>
                        </a:lnTo>
                        <a:lnTo>
                          <a:pt x="223" y="556"/>
                        </a:lnTo>
                        <a:lnTo>
                          <a:pt x="218" y="55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9900"/>
                      </a:gs>
                      <a:gs pos="100000">
                        <a:srgbClr val="CC99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 w="19050" cmpd="sng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75" name="직사각형 174"/>
                <p:cNvSpPr/>
                <p:nvPr/>
              </p:nvSpPr>
              <p:spPr>
                <a:xfrm>
                  <a:off x="1334668" y="5478677"/>
                  <a:ext cx="713658" cy="413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latinLnBrk="0">
                    <a:defRPr/>
                  </a:pPr>
                  <a:r>
                    <a:rPr lang="en-US" altLang="ko-KR" sz="1600" b="1" kern="0" dirty="0" err="1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S.Self</a:t>
                  </a:r>
                  <a:endParaRPr lang="ko-KR" altLang="en-US" sz="16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76" name="직사각형 175"/>
                <p:cNvSpPr/>
                <p:nvPr/>
              </p:nvSpPr>
              <p:spPr>
                <a:xfrm>
                  <a:off x="2310057" y="5478677"/>
                  <a:ext cx="705642" cy="413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latinLnBrk="0">
                    <a:defRPr/>
                  </a:pPr>
                  <a:r>
                    <a:rPr lang="en-US" altLang="ko-KR" sz="1600" b="1" kern="0" dirty="0" err="1" smtClea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rPr>
                    <a:t>P.Self</a:t>
                  </a:r>
                  <a:endParaRPr lang="ko-KR" altLang="en-US" sz="1600" b="1" kern="0" dirty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169" name="Oval 58"/>
              <p:cNvSpPr>
                <a:spLocks noChangeArrowheads="1"/>
              </p:cNvSpPr>
              <p:nvPr/>
            </p:nvSpPr>
            <p:spPr bwMode="auto">
              <a:xfrm>
                <a:off x="799434" y="4679970"/>
                <a:ext cx="285074" cy="215900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200" b="1" ker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0" name="Oval 63"/>
              <p:cNvSpPr>
                <a:spLocks noChangeArrowheads="1"/>
              </p:cNvSpPr>
              <p:nvPr/>
            </p:nvSpPr>
            <p:spPr bwMode="auto">
              <a:xfrm>
                <a:off x="1571604" y="4679970"/>
                <a:ext cx="285074" cy="215900"/>
              </a:xfrm>
              <a:prstGeom prst="ellipse">
                <a:avLst/>
              </a:prstGeom>
              <a:gradFill rotWithShape="1">
                <a:gsLst>
                  <a:gs pos="0">
                    <a:srgbClr val="EEC100"/>
                  </a:gs>
                  <a:gs pos="100000">
                    <a:srgbClr val="EEC1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200" b="1" ker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sp>
        <p:nvSpPr>
          <p:cNvPr id="101" name="Text Box 140"/>
          <p:cNvSpPr txBox="1">
            <a:spLocks noChangeArrowheads="1"/>
          </p:cNvSpPr>
          <p:nvPr/>
        </p:nvSpPr>
        <p:spPr bwMode="auto">
          <a:xfrm>
            <a:off x="107504" y="0"/>
            <a:ext cx="8172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Training Universal Life : 3 Stage Life</a:t>
            </a:r>
            <a:endParaRPr lang="ko-KR" altLang="en-US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686783" y="4941168"/>
            <a:ext cx="6468437" cy="1800493"/>
          </a:xfrm>
          <a:prstGeom prst="rect">
            <a:avLst/>
          </a:prstGeom>
          <a:solidFill>
            <a:srgbClr val="99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Human :  </a:t>
            </a:r>
            <a:r>
              <a:rPr kumimoji="1" lang="en-US" altLang="ko-KR" sz="1600" kern="0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S.Self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&amp; </a:t>
            </a:r>
            <a:r>
              <a:rPr kumimoji="1" lang="en-US" altLang="ko-KR" sz="1600" kern="0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P.Self</a:t>
            </a:r>
            <a:r>
              <a:rPr kumimoji="1" lang="ko-KR" altLang="en-US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	     2. </a:t>
            </a:r>
            <a:r>
              <a:rPr kumimoji="1" lang="en-US" altLang="ko-K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P.Self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Surely Die</a:t>
            </a:r>
            <a:endParaRPr kumimoji="1" lang="en-US" altLang="ko-KR" kern="0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1" lang="en-US" altLang="ko-K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S.Self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Never Die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	     4. </a:t>
            </a:r>
            <a:r>
              <a:rPr kumimoji="1" lang="en-US" altLang="ko-K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S.World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Cannot Hide</a:t>
            </a:r>
            <a:endParaRPr kumimoji="1" lang="en-US" altLang="ko-KR" kern="0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5. Life of </a:t>
            </a:r>
            <a:r>
              <a:rPr kumimoji="1" lang="en-US" altLang="ko-K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S.Self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By </a:t>
            </a:r>
            <a:r>
              <a:rPr kumimoji="1" lang="en-US" altLang="ko-KR" sz="1600" kern="0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P.Life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	     6. Breath of </a:t>
            </a:r>
            <a:r>
              <a:rPr kumimoji="1" lang="en-US" altLang="ko-K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S.Self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Love</a:t>
            </a:r>
            <a:endParaRPr kumimoji="1" lang="en-US" altLang="ko-KR" kern="0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7. Original Life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3 stages</a:t>
            </a:r>
            <a:r>
              <a:rPr kumimoji="1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	     8. New Age :  </a:t>
            </a:r>
            <a:r>
              <a:rPr kumimoji="1" lang="en-US" altLang="ko-KR" sz="1600" kern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Cosmic Age</a:t>
            </a:r>
            <a:endParaRPr kumimoji="1" lang="ko-KR" altLang="en-US" dirty="0">
              <a:solidFill>
                <a:srgbClr val="FFFFFF"/>
              </a:solidFill>
            </a:endParaRPr>
          </a:p>
        </p:txBody>
      </p:sp>
      <p:grpSp>
        <p:nvGrpSpPr>
          <p:cNvPr id="16" name="그룹 109"/>
          <p:cNvGrpSpPr/>
          <p:nvPr/>
        </p:nvGrpSpPr>
        <p:grpSpPr>
          <a:xfrm>
            <a:off x="2571737" y="929165"/>
            <a:ext cx="6572263" cy="3785719"/>
            <a:chOff x="2571737" y="929165"/>
            <a:chExt cx="6572263" cy="3785719"/>
          </a:xfrm>
        </p:grpSpPr>
        <p:grpSp>
          <p:nvGrpSpPr>
            <p:cNvPr id="17" name="그룹 105"/>
            <p:cNvGrpSpPr/>
            <p:nvPr/>
          </p:nvGrpSpPr>
          <p:grpSpPr>
            <a:xfrm>
              <a:off x="2571737" y="929165"/>
              <a:ext cx="6554646" cy="3785719"/>
              <a:chOff x="2571737" y="929165"/>
              <a:chExt cx="6554646" cy="3785719"/>
            </a:xfrm>
          </p:grpSpPr>
          <p:sp>
            <p:nvSpPr>
              <p:cNvPr id="1745925" name="Line 5"/>
              <p:cNvSpPr>
                <a:spLocks noChangeShapeType="1"/>
              </p:cNvSpPr>
              <p:nvPr/>
            </p:nvSpPr>
            <p:spPr bwMode="auto">
              <a:xfrm flipV="1">
                <a:off x="2571737" y="2701810"/>
                <a:ext cx="6554646" cy="45719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ko-KR" altLang="en-US" sz="16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3452509" y="2765100"/>
                <a:ext cx="1407883" cy="860372"/>
                <a:chOff x="735" y="2441"/>
                <a:chExt cx="1267" cy="571"/>
              </a:xfrm>
            </p:grpSpPr>
            <p:grpSp>
              <p:nvGrpSpPr>
                <p:cNvPr id="19" name="Group 24"/>
                <p:cNvGrpSpPr>
                  <a:grpSpLocks/>
                </p:cNvGrpSpPr>
                <p:nvPr/>
              </p:nvGrpSpPr>
              <p:grpSpPr bwMode="auto">
                <a:xfrm>
                  <a:off x="735" y="2441"/>
                  <a:ext cx="1245" cy="571"/>
                  <a:chOff x="735" y="2441"/>
                  <a:chExt cx="1245" cy="571"/>
                </a:xfrm>
              </p:grpSpPr>
              <p:sp>
                <p:nvSpPr>
                  <p:cNvPr id="1745945" name="Freeform 25"/>
                  <p:cNvSpPr>
                    <a:spLocks/>
                  </p:cNvSpPr>
                  <p:nvPr/>
                </p:nvSpPr>
                <p:spPr bwMode="auto">
                  <a:xfrm>
                    <a:off x="735" y="2441"/>
                    <a:ext cx="768" cy="307"/>
                  </a:xfrm>
                  <a:custGeom>
                    <a:avLst/>
                    <a:gdLst/>
                    <a:ahLst/>
                    <a:cxnLst>
                      <a:cxn ang="0">
                        <a:pos x="768" y="251"/>
                      </a:cxn>
                      <a:cxn ang="0">
                        <a:pos x="19" y="0"/>
                      </a:cxn>
                      <a:cxn ang="0">
                        <a:pos x="0" y="52"/>
                      </a:cxn>
                      <a:cxn ang="0">
                        <a:pos x="754" y="307"/>
                      </a:cxn>
                      <a:cxn ang="0">
                        <a:pos x="768" y="251"/>
                      </a:cxn>
                    </a:cxnLst>
                    <a:rect l="0" t="0" r="r" b="b"/>
                    <a:pathLst>
                      <a:path w="768" h="307">
                        <a:moveTo>
                          <a:pt x="768" y="251"/>
                        </a:moveTo>
                        <a:lnTo>
                          <a:pt x="19" y="0"/>
                        </a:lnTo>
                        <a:lnTo>
                          <a:pt x="0" y="52"/>
                        </a:lnTo>
                        <a:lnTo>
                          <a:pt x="754" y="307"/>
                        </a:lnTo>
                        <a:lnTo>
                          <a:pt x="768" y="251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ko-KR" altLang="en-US" sz="160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174594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655"/>
                    <a:ext cx="687" cy="357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ko-KR" altLang="en-US" sz="160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  <p:sp>
              <p:nvSpPr>
                <p:cNvPr id="17459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318" y="2666"/>
                  <a:ext cx="684" cy="26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latinLnBrk="0">
                    <a:spcBef>
                      <a:spcPct val="50000"/>
                    </a:spcBef>
                  </a:pPr>
                  <a:r>
                    <a:rPr lang="en-US" altLang="ko-KR" sz="600" dirty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rPr>
                    <a:t> </a:t>
                  </a:r>
                  <a:r>
                    <a:rPr lang="en-US" altLang="ko-KR" sz="1400" dirty="0" err="1" smtClean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rPr>
                    <a:t>P.Self</a:t>
                  </a:r>
                  <a:endParaRPr lang="ko-KR" altLang="en-US" sz="1400" dirty="0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20" name="Group 28"/>
              <p:cNvGrpSpPr>
                <a:grpSpLocks/>
              </p:cNvGrpSpPr>
              <p:nvPr/>
            </p:nvGrpSpPr>
            <p:grpSpPr bwMode="auto">
              <a:xfrm>
                <a:off x="3499179" y="1916775"/>
                <a:ext cx="1357882" cy="848317"/>
                <a:chOff x="777" y="1878"/>
                <a:chExt cx="1222" cy="563"/>
              </a:xfrm>
            </p:grpSpPr>
            <p:sp>
              <p:nvSpPr>
                <p:cNvPr id="1745949" name="Freeform 29"/>
                <p:cNvSpPr>
                  <a:spLocks/>
                </p:cNvSpPr>
                <p:nvPr/>
              </p:nvSpPr>
              <p:spPr bwMode="auto">
                <a:xfrm>
                  <a:off x="777" y="2172"/>
                  <a:ext cx="697" cy="269"/>
                </a:xfrm>
                <a:custGeom>
                  <a:avLst/>
                  <a:gdLst/>
                  <a:ahLst/>
                  <a:cxnLst>
                    <a:cxn ang="0">
                      <a:pos x="15" y="293"/>
                    </a:cxn>
                    <a:cxn ang="0">
                      <a:pos x="792" y="52"/>
                    </a:cxn>
                    <a:cxn ang="0">
                      <a:pos x="773" y="0"/>
                    </a:cxn>
                    <a:cxn ang="0">
                      <a:pos x="0" y="237"/>
                    </a:cxn>
                    <a:cxn ang="0">
                      <a:pos x="15" y="293"/>
                    </a:cxn>
                  </a:cxnLst>
                  <a:rect l="0" t="0" r="r" b="b"/>
                  <a:pathLst>
                    <a:path w="792" h="293">
                      <a:moveTo>
                        <a:pt x="15" y="293"/>
                      </a:moveTo>
                      <a:lnTo>
                        <a:pt x="792" y="52"/>
                      </a:lnTo>
                      <a:lnTo>
                        <a:pt x="773" y="0"/>
                      </a:lnTo>
                      <a:lnTo>
                        <a:pt x="0" y="237"/>
                      </a:lnTo>
                      <a:lnTo>
                        <a:pt x="15" y="29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 sz="160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grpSp>
              <p:nvGrpSpPr>
                <p:cNvPr id="21" name="Group 30"/>
                <p:cNvGrpSpPr>
                  <a:grpSpLocks/>
                </p:cNvGrpSpPr>
                <p:nvPr/>
              </p:nvGrpSpPr>
              <p:grpSpPr bwMode="auto">
                <a:xfrm>
                  <a:off x="1243" y="1878"/>
                  <a:ext cx="756" cy="358"/>
                  <a:chOff x="1243" y="1878"/>
                  <a:chExt cx="756" cy="358"/>
                </a:xfrm>
              </p:grpSpPr>
              <p:sp>
                <p:nvSpPr>
                  <p:cNvPr id="174595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289" y="1878"/>
                    <a:ext cx="710" cy="358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ko-KR" altLang="en-US" sz="160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174595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3" y="1944"/>
                    <a:ext cx="722" cy="20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spcBef>
                        <a:spcPct val="50000"/>
                      </a:spcBef>
                    </a:pPr>
                    <a:r>
                      <a:rPr lang="en-US" altLang="ko-KR" sz="1400" dirty="0" err="1" smtClean="0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rPr>
                      <a:t>S.Self</a:t>
                    </a:r>
                    <a:endParaRPr lang="ko-KR" altLang="en-US" sz="1400" dirty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245" name="Freeform 53"/>
              <p:cNvSpPr>
                <a:spLocks/>
              </p:cNvSpPr>
              <p:nvPr/>
            </p:nvSpPr>
            <p:spPr bwMode="auto">
              <a:xfrm>
                <a:off x="2739891" y="1595829"/>
                <a:ext cx="886361" cy="2037478"/>
              </a:xfrm>
              <a:custGeom>
                <a:avLst/>
                <a:gdLst/>
                <a:ahLst/>
                <a:cxnLst>
                  <a:cxn ang="0">
                    <a:pos x="209" y="556"/>
                  </a:cxn>
                  <a:cxn ang="0">
                    <a:pos x="204" y="565"/>
                  </a:cxn>
                  <a:cxn ang="0">
                    <a:pos x="204" y="575"/>
                  </a:cxn>
                  <a:cxn ang="0">
                    <a:pos x="204" y="584"/>
                  </a:cxn>
                  <a:cxn ang="0">
                    <a:pos x="185" y="870"/>
                  </a:cxn>
                  <a:cxn ang="0">
                    <a:pos x="161" y="908"/>
                  </a:cxn>
                  <a:cxn ang="0">
                    <a:pos x="138" y="922"/>
                  </a:cxn>
                  <a:cxn ang="0">
                    <a:pos x="114" y="908"/>
                  </a:cxn>
                  <a:cxn ang="0">
                    <a:pos x="90" y="870"/>
                  </a:cxn>
                  <a:cxn ang="0">
                    <a:pos x="81" y="332"/>
                  </a:cxn>
                  <a:cxn ang="0">
                    <a:pos x="47" y="542"/>
                  </a:cxn>
                  <a:cxn ang="0">
                    <a:pos x="23" y="551"/>
                  </a:cxn>
                  <a:cxn ang="0">
                    <a:pos x="9" y="542"/>
                  </a:cxn>
                  <a:cxn ang="0">
                    <a:pos x="0" y="527"/>
                  </a:cxn>
                  <a:cxn ang="0">
                    <a:pos x="4" y="480"/>
                  </a:cxn>
                  <a:cxn ang="0">
                    <a:pos x="9" y="399"/>
                  </a:cxn>
                  <a:cxn ang="0">
                    <a:pos x="14" y="323"/>
                  </a:cxn>
                  <a:cxn ang="0">
                    <a:pos x="19" y="247"/>
                  </a:cxn>
                  <a:cxn ang="0">
                    <a:pos x="28" y="199"/>
                  </a:cxn>
                  <a:cxn ang="0">
                    <a:pos x="42" y="190"/>
                  </a:cxn>
                  <a:cxn ang="0">
                    <a:pos x="57" y="185"/>
                  </a:cxn>
                  <a:cxn ang="0">
                    <a:pos x="71" y="180"/>
                  </a:cxn>
                  <a:cxn ang="0">
                    <a:pos x="204" y="180"/>
                  </a:cxn>
                  <a:cxn ang="0">
                    <a:pos x="171" y="171"/>
                  </a:cxn>
                  <a:cxn ang="0">
                    <a:pos x="142" y="147"/>
                  </a:cxn>
                  <a:cxn ang="0">
                    <a:pos x="128" y="123"/>
                  </a:cxn>
                  <a:cxn ang="0">
                    <a:pos x="119" y="90"/>
                  </a:cxn>
                  <a:cxn ang="0">
                    <a:pos x="128" y="57"/>
                  </a:cxn>
                  <a:cxn ang="0">
                    <a:pos x="152" y="28"/>
                  </a:cxn>
                  <a:cxn ang="0">
                    <a:pos x="180" y="9"/>
                  </a:cxn>
                  <a:cxn ang="0">
                    <a:pos x="218" y="0"/>
                  </a:cxn>
                  <a:cxn ang="0">
                    <a:pos x="257" y="9"/>
                  </a:cxn>
                  <a:cxn ang="0">
                    <a:pos x="290" y="28"/>
                  </a:cxn>
                  <a:cxn ang="0">
                    <a:pos x="314" y="57"/>
                  </a:cxn>
                  <a:cxn ang="0">
                    <a:pos x="318" y="90"/>
                  </a:cxn>
                  <a:cxn ang="0">
                    <a:pos x="314" y="123"/>
                  </a:cxn>
                  <a:cxn ang="0">
                    <a:pos x="299" y="147"/>
                  </a:cxn>
                  <a:cxn ang="0">
                    <a:pos x="271" y="171"/>
                  </a:cxn>
                  <a:cxn ang="0">
                    <a:pos x="237" y="180"/>
                  </a:cxn>
                  <a:cxn ang="0">
                    <a:pos x="371" y="180"/>
                  </a:cxn>
                  <a:cxn ang="0">
                    <a:pos x="394" y="185"/>
                  </a:cxn>
                  <a:cxn ang="0">
                    <a:pos x="409" y="190"/>
                  </a:cxn>
                  <a:cxn ang="0">
                    <a:pos x="418" y="199"/>
                  </a:cxn>
                  <a:cxn ang="0">
                    <a:pos x="423" y="247"/>
                  </a:cxn>
                  <a:cxn ang="0">
                    <a:pos x="428" y="323"/>
                  </a:cxn>
                  <a:cxn ang="0">
                    <a:pos x="433" y="404"/>
                  </a:cxn>
                  <a:cxn ang="0">
                    <a:pos x="437" y="480"/>
                  </a:cxn>
                  <a:cxn ang="0">
                    <a:pos x="442" y="527"/>
                  </a:cxn>
                  <a:cxn ang="0">
                    <a:pos x="433" y="542"/>
                  </a:cxn>
                  <a:cxn ang="0">
                    <a:pos x="413" y="551"/>
                  </a:cxn>
                  <a:cxn ang="0">
                    <a:pos x="390" y="542"/>
                  </a:cxn>
                  <a:cxn ang="0">
                    <a:pos x="361" y="332"/>
                  </a:cxn>
                  <a:cxn ang="0">
                    <a:pos x="347" y="870"/>
                  </a:cxn>
                  <a:cxn ang="0">
                    <a:pos x="323" y="908"/>
                  </a:cxn>
                  <a:cxn ang="0">
                    <a:pos x="299" y="922"/>
                  </a:cxn>
                  <a:cxn ang="0">
                    <a:pos x="276" y="908"/>
                  </a:cxn>
                  <a:cxn ang="0">
                    <a:pos x="252" y="870"/>
                  </a:cxn>
                  <a:cxn ang="0">
                    <a:pos x="228" y="584"/>
                  </a:cxn>
                  <a:cxn ang="0">
                    <a:pos x="228" y="575"/>
                  </a:cxn>
                  <a:cxn ang="0">
                    <a:pos x="228" y="561"/>
                  </a:cxn>
                  <a:cxn ang="0">
                    <a:pos x="223" y="556"/>
                  </a:cxn>
                </a:cxnLst>
                <a:rect l="0" t="0" r="r" b="b"/>
                <a:pathLst>
                  <a:path w="442" h="922">
                    <a:moveTo>
                      <a:pt x="218" y="556"/>
                    </a:moveTo>
                    <a:lnTo>
                      <a:pt x="209" y="556"/>
                    </a:lnTo>
                    <a:lnTo>
                      <a:pt x="209" y="561"/>
                    </a:lnTo>
                    <a:lnTo>
                      <a:pt x="204" y="565"/>
                    </a:lnTo>
                    <a:lnTo>
                      <a:pt x="204" y="570"/>
                    </a:lnTo>
                    <a:lnTo>
                      <a:pt x="204" y="575"/>
                    </a:lnTo>
                    <a:lnTo>
                      <a:pt x="204" y="580"/>
                    </a:lnTo>
                    <a:lnTo>
                      <a:pt x="204" y="584"/>
                    </a:lnTo>
                    <a:lnTo>
                      <a:pt x="204" y="589"/>
                    </a:lnTo>
                    <a:lnTo>
                      <a:pt x="185" y="870"/>
                    </a:lnTo>
                    <a:lnTo>
                      <a:pt x="176" y="894"/>
                    </a:lnTo>
                    <a:lnTo>
                      <a:pt x="161" y="908"/>
                    </a:lnTo>
                    <a:lnTo>
                      <a:pt x="147" y="917"/>
                    </a:lnTo>
                    <a:lnTo>
                      <a:pt x="138" y="922"/>
                    </a:lnTo>
                    <a:lnTo>
                      <a:pt x="123" y="917"/>
                    </a:lnTo>
                    <a:lnTo>
                      <a:pt x="114" y="908"/>
                    </a:lnTo>
                    <a:lnTo>
                      <a:pt x="100" y="894"/>
                    </a:lnTo>
                    <a:lnTo>
                      <a:pt x="90" y="870"/>
                    </a:lnTo>
                    <a:lnTo>
                      <a:pt x="114" y="480"/>
                    </a:lnTo>
                    <a:lnTo>
                      <a:pt x="81" y="332"/>
                    </a:lnTo>
                    <a:lnTo>
                      <a:pt x="61" y="527"/>
                    </a:lnTo>
                    <a:lnTo>
                      <a:pt x="47" y="542"/>
                    </a:lnTo>
                    <a:lnTo>
                      <a:pt x="38" y="546"/>
                    </a:lnTo>
                    <a:lnTo>
                      <a:pt x="23" y="551"/>
                    </a:lnTo>
                    <a:lnTo>
                      <a:pt x="14" y="546"/>
                    </a:lnTo>
                    <a:lnTo>
                      <a:pt x="9" y="542"/>
                    </a:lnTo>
                    <a:lnTo>
                      <a:pt x="0" y="532"/>
                    </a:lnTo>
                    <a:lnTo>
                      <a:pt x="0" y="527"/>
                    </a:lnTo>
                    <a:lnTo>
                      <a:pt x="0" y="518"/>
                    </a:lnTo>
                    <a:lnTo>
                      <a:pt x="4" y="480"/>
                    </a:lnTo>
                    <a:lnTo>
                      <a:pt x="4" y="437"/>
                    </a:lnTo>
                    <a:lnTo>
                      <a:pt x="9" y="399"/>
                    </a:lnTo>
                    <a:lnTo>
                      <a:pt x="9" y="361"/>
                    </a:lnTo>
                    <a:lnTo>
                      <a:pt x="14" y="323"/>
                    </a:lnTo>
                    <a:lnTo>
                      <a:pt x="19" y="285"/>
                    </a:lnTo>
                    <a:lnTo>
                      <a:pt x="19" y="247"/>
                    </a:lnTo>
                    <a:lnTo>
                      <a:pt x="23" y="209"/>
                    </a:lnTo>
                    <a:lnTo>
                      <a:pt x="28" y="199"/>
                    </a:lnTo>
                    <a:lnTo>
                      <a:pt x="33" y="195"/>
                    </a:lnTo>
                    <a:lnTo>
                      <a:pt x="42" y="190"/>
                    </a:lnTo>
                    <a:lnTo>
                      <a:pt x="47" y="185"/>
                    </a:lnTo>
                    <a:lnTo>
                      <a:pt x="57" y="185"/>
                    </a:lnTo>
                    <a:lnTo>
                      <a:pt x="66" y="180"/>
                    </a:lnTo>
                    <a:lnTo>
                      <a:pt x="71" y="180"/>
                    </a:lnTo>
                    <a:lnTo>
                      <a:pt x="81" y="180"/>
                    </a:lnTo>
                    <a:lnTo>
                      <a:pt x="204" y="180"/>
                    </a:lnTo>
                    <a:lnTo>
                      <a:pt x="185" y="176"/>
                    </a:lnTo>
                    <a:lnTo>
                      <a:pt x="171" y="171"/>
                    </a:lnTo>
                    <a:lnTo>
                      <a:pt x="157" y="161"/>
                    </a:lnTo>
                    <a:lnTo>
                      <a:pt x="142" y="147"/>
                    </a:lnTo>
                    <a:lnTo>
                      <a:pt x="133" y="137"/>
                    </a:lnTo>
                    <a:lnTo>
                      <a:pt x="128" y="123"/>
                    </a:lnTo>
                    <a:lnTo>
                      <a:pt x="123" y="109"/>
                    </a:lnTo>
                    <a:lnTo>
                      <a:pt x="119" y="90"/>
                    </a:lnTo>
                    <a:lnTo>
                      <a:pt x="123" y="71"/>
                    </a:lnTo>
                    <a:lnTo>
                      <a:pt x="128" y="57"/>
                    </a:lnTo>
                    <a:lnTo>
                      <a:pt x="138" y="42"/>
                    </a:lnTo>
                    <a:lnTo>
                      <a:pt x="152" y="28"/>
                    </a:lnTo>
                    <a:lnTo>
                      <a:pt x="166" y="14"/>
                    </a:lnTo>
                    <a:lnTo>
                      <a:pt x="180" y="9"/>
                    </a:lnTo>
                    <a:lnTo>
                      <a:pt x="199" y="4"/>
                    </a:lnTo>
                    <a:lnTo>
                      <a:pt x="218" y="0"/>
                    </a:lnTo>
                    <a:lnTo>
                      <a:pt x="237" y="4"/>
                    </a:lnTo>
                    <a:lnTo>
                      <a:pt x="257" y="9"/>
                    </a:lnTo>
                    <a:lnTo>
                      <a:pt x="276" y="14"/>
                    </a:lnTo>
                    <a:lnTo>
                      <a:pt x="290" y="28"/>
                    </a:lnTo>
                    <a:lnTo>
                      <a:pt x="304" y="42"/>
                    </a:lnTo>
                    <a:lnTo>
                      <a:pt x="314" y="57"/>
                    </a:lnTo>
                    <a:lnTo>
                      <a:pt x="318" y="71"/>
                    </a:lnTo>
                    <a:lnTo>
                      <a:pt x="318" y="90"/>
                    </a:lnTo>
                    <a:lnTo>
                      <a:pt x="318" y="109"/>
                    </a:lnTo>
                    <a:lnTo>
                      <a:pt x="314" y="123"/>
                    </a:lnTo>
                    <a:lnTo>
                      <a:pt x="309" y="137"/>
                    </a:lnTo>
                    <a:lnTo>
                      <a:pt x="299" y="147"/>
                    </a:lnTo>
                    <a:lnTo>
                      <a:pt x="285" y="161"/>
                    </a:lnTo>
                    <a:lnTo>
                      <a:pt x="271" y="171"/>
                    </a:lnTo>
                    <a:lnTo>
                      <a:pt x="257" y="176"/>
                    </a:lnTo>
                    <a:lnTo>
                      <a:pt x="237" y="180"/>
                    </a:lnTo>
                    <a:lnTo>
                      <a:pt x="356" y="180"/>
                    </a:lnTo>
                    <a:lnTo>
                      <a:pt x="371" y="180"/>
                    </a:lnTo>
                    <a:lnTo>
                      <a:pt x="385" y="180"/>
                    </a:lnTo>
                    <a:lnTo>
                      <a:pt x="394" y="185"/>
                    </a:lnTo>
                    <a:lnTo>
                      <a:pt x="404" y="185"/>
                    </a:lnTo>
                    <a:lnTo>
                      <a:pt x="409" y="190"/>
                    </a:lnTo>
                    <a:lnTo>
                      <a:pt x="413" y="195"/>
                    </a:lnTo>
                    <a:lnTo>
                      <a:pt x="418" y="199"/>
                    </a:lnTo>
                    <a:lnTo>
                      <a:pt x="418" y="209"/>
                    </a:lnTo>
                    <a:lnTo>
                      <a:pt x="423" y="247"/>
                    </a:lnTo>
                    <a:lnTo>
                      <a:pt x="423" y="285"/>
                    </a:lnTo>
                    <a:lnTo>
                      <a:pt x="428" y="323"/>
                    </a:lnTo>
                    <a:lnTo>
                      <a:pt x="428" y="361"/>
                    </a:lnTo>
                    <a:lnTo>
                      <a:pt x="433" y="404"/>
                    </a:lnTo>
                    <a:lnTo>
                      <a:pt x="437" y="442"/>
                    </a:lnTo>
                    <a:lnTo>
                      <a:pt x="437" y="480"/>
                    </a:lnTo>
                    <a:lnTo>
                      <a:pt x="442" y="518"/>
                    </a:lnTo>
                    <a:lnTo>
                      <a:pt x="442" y="527"/>
                    </a:lnTo>
                    <a:lnTo>
                      <a:pt x="442" y="532"/>
                    </a:lnTo>
                    <a:lnTo>
                      <a:pt x="433" y="542"/>
                    </a:lnTo>
                    <a:lnTo>
                      <a:pt x="428" y="546"/>
                    </a:lnTo>
                    <a:lnTo>
                      <a:pt x="413" y="551"/>
                    </a:lnTo>
                    <a:lnTo>
                      <a:pt x="404" y="546"/>
                    </a:lnTo>
                    <a:lnTo>
                      <a:pt x="390" y="542"/>
                    </a:lnTo>
                    <a:lnTo>
                      <a:pt x="380" y="527"/>
                    </a:lnTo>
                    <a:lnTo>
                      <a:pt x="361" y="332"/>
                    </a:lnTo>
                    <a:lnTo>
                      <a:pt x="323" y="480"/>
                    </a:lnTo>
                    <a:lnTo>
                      <a:pt x="347" y="870"/>
                    </a:lnTo>
                    <a:lnTo>
                      <a:pt x="337" y="894"/>
                    </a:lnTo>
                    <a:lnTo>
                      <a:pt x="323" y="908"/>
                    </a:lnTo>
                    <a:lnTo>
                      <a:pt x="314" y="917"/>
                    </a:lnTo>
                    <a:lnTo>
                      <a:pt x="299" y="922"/>
                    </a:lnTo>
                    <a:lnTo>
                      <a:pt x="285" y="917"/>
                    </a:lnTo>
                    <a:lnTo>
                      <a:pt x="276" y="908"/>
                    </a:lnTo>
                    <a:lnTo>
                      <a:pt x="261" y="894"/>
                    </a:lnTo>
                    <a:lnTo>
                      <a:pt x="252" y="870"/>
                    </a:lnTo>
                    <a:lnTo>
                      <a:pt x="233" y="589"/>
                    </a:lnTo>
                    <a:lnTo>
                      <a:pt x="228" y="584"/>
                    </a:lnTo>
                    <a:lnTo>
                      <a:pt x="228" y="580"/>
                    </a:lnTo>
                    <a:lnTo>
                      <a:pt x="228" y="575"/>
                    </a:lnTo>
                    <a:lnTo>
                      <a:pt x="228" y="565"/>
                    </a:lnTo>
                    <a:lnTo>
                      <a:pt x="228" y="561"/>
                    </a:lnTo>
                    <a:lnTo>
                      <a:pt x="228" y="561"/>
                    </a:lnTo>
                    <a:lnTo>
                      <a:pt x="223" y="556"/>
                    </a:lnTo>
                    <a:lnTo>
                      <a:pt x="218" y="556"/>
                    </a:lnTo>
                  </a:path>
                </a:pathLst>
              </a:custGeom>
              <a:gradFill rotWithShape="1">
                <a:gsLst>
                  <a:gs pos="0">
                    <a:srgbClr val="BDFFFF"/>
                  </a:gs>
                  <a:gs pos="100000">
                    <a:srgbClr val="BD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28575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2" name="Oval 58"/>
              <p:cNvSpPr>
                <a:spLocks noChangeArrowheads="1"/>
              </p:cNvSpPr>
              <p:nvPr/>
            </p:nvSpPr>
            <p:spPr bwMode="auto">
              <a:xfrm>
                <a:off x="2841968" y="2074149"/>
                <a:ext cx="447406" cy="174495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200" b="1" ker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22" name="그룹 245"/>
              <p:cNvGrpSpPr/>
              <p:nvPr/>
            </p:nvGrpSpPr>
            <p:grpSpPr>
              <a:xfrm>
                <a:off x="3156345" y="1595829"/>
                <a:ext cx="883920" cy="2037478"/>
                <a:chOff x="3437289" y="5354337"/>
                <a:chExt cx="563207" cy="2432381"/>
              </a:xfrm>
            </p:grpSpPr>
            <p:sp>
              <p:nvSpPr>
                <p:cNvPr id="242" name="Freeform 55"/>
                <p:cNvSpPr>
                  <a:spLocks/>
                </p:cNvSpPr>
                <p:nvPr/>
              </p:nvSpPr>
              <p:spPr bwMode="auto">
                <a:xfrm>
                  <a:off x="3437289" y="5354337"/>
                  <a:ext cx="563207" cy="2432381"/>
                </a:xfrm>
                <a:custGeom>
                  <a:avLst/>
                  <a:gdLst/>
                  <a:ahLst/>
                  <a:cxnLst>
                    <a:cxn ang="0">
                      <a:pos x="209" y="556"/>
                    </a:cxn>
                    <a:cxn ang="0">
                      <a:pos x="204" y="565"/>
                    </a:cxn>
                    <a:cxn ang="0">
                      <a:pos x="204" y="575"/>
                    </a:cxn>
                    <a:cxn ang="0">
                      <a:pos x="204" y="584"/>
                    </a:cxn>
                    <a:cxn ang="0">
                      <a:pos x="185" y="870"/>
                    </a:cxn>
                    <a:cxn ang="0">
                      <a:pos x="161" y="908"/>
                    </a:cxn>
                    <a:cxn ang="0">
                      <a:pos x="138" y="922"/>
                    </a:cxn>
                    <a:cxn ang="0">
                      <a:pos x="114" y="908"/>
                    </a:cxn>
                    <a:cxn ang="0">
                      <a:pos x="90" y="870"/>
                    </a:cxn>
                    <a:cxn ang="0">
                      <a:pos x="81" y="332"/>
                    </a:cxn>
                    <a:cxn ang="0">
                      <a:pos x="47" y="542"/>
                    </a:cxn>
                    <a:cxn ang="0">
                      <a:pos x="23" y="551"/>
                    </a:cxn>
                    <a:cxn ang="0">
                      <a:pos x="9" y="542"/>
                    </a:cxn>
                    <a:cxn ang="0">
                      <a:pos x="0" y="527"/>
                    </a:cxn>
                    <a:cxn ang="0">
                      <a:pos x="4" y="480"/>
                    </a:cxn>
                    <a:cxn ang="0">
                      <a:pos x="9" y="399"/>
                    </a:cxn>
                    <a:cxn ang="0">
                      <a:pos x="14" y="323"/>
                    </a:cxn>
                    <a:cxn ang="0">
                      <a:pos x="19" y="247"/>
                    </a:cxn>
                    <a:cxn ang="0">
                      <a:pos x="28" y="199"/>
                    </a:cxn>
                    <a:cxn ang="0">
                      <a:pos x="42" y="190"/>
                    </a:cxn>
                    <a:cxn ang="0">
                      <a:pos x="57" y="185"/>
                    </a:cxn>
                    <a:cxn ang="0">
                      <a:pos x="71" y="180"/>
                    </a:cxn>
                    <a:cxn ang="0">
                      <a:pos x="204" y="180"/>
                    </a:cxn>
                    <a:cxn ang="0">
                      <a:pos x="171" y="171"/>
                    </a:cxn>
                    <a:cxn ang="0">
                      <a:pos x="142" y="147"/>
                    </a:cxn>
                    <a:cxn ang="0">
                      <a:pos x="128" y="123"/>
                    </a:cxn>
                    <a:cxn ang="0">
                      <a:pos x="119" y="90"/>
                    </a:cxn>
                    <a:cxn ang="0">
                      <a:pos x="128" y="57"/>
                    </a:cxn>
                    <a:cxn ang="0">
                      <a:pos x="152" y="28"/>
                    </a:cxn>
                    <a:cxn ang="0">
                      <a:pos x="180" y="9"/>
                    </a:cxn>
                    <a:cxn ang="0">
                      <a:pos x="218" y="0"/>
                    </a:cxn>
                    <a:cxn ang="0">
                      <a:pos x="257" y="9"/>
                    </a:cxn>
                    <a:cxn ang="0">
                      <a:pos x="290" y="28"/>
                    </a:cxn>
                    <a:cxn ang="0">
                      <a:pos x="314" y="57"/>
                    </a:cxn>
                    <a:cxn ang="0">
                      <a:pos x="318" y="90"/>
                    </a:cxn>
                    <a:cxn ang="0">
                      <a:pos x="314" y="123"/>
                    </a:cxn>
                    <a:cxn ang="0">
                      <a:pos x="299" y="147"/>
                    </a:cxn>
                    <a:cxn ang="0">
                      <a:pos x="271" y="171"/>
                    </a:cxn>
                    <a:cxn ang="0">
                      <a:pos x="237" y="180"/>
                    </a:cxn>
                    <a:cxn ang="0">
                      <a:pos x="371" y="180"/>
                    </a:cxn>
                    <a:cxn ang="0">
                      <a:pos x="394" y="185"/>
                    </a:cxn>
                    <a:cxn ang="0">
                      <a:pos x="409" y="190"/>
                    </a:cxn>
                    <a:cxn ang="0">
                      <a:pos x="418" y="199"/>
                    </a:cxn>
                    <a:cxn ang="0">
                      <a:pos x="423" y="247"/>
                    </a:cxn>
                    <a:cxn ang="0">
                      <a:pos x="428" y="323"/>
                    </a:cxn>
                    <a:cxn ang="0">
                      <a:pos x="433" y="404"/>
                    </a:cxn>
                    <a:cxn ang="0">
                      <a:pos x="437" y="480"/>
                    </a:cxn>
                    <a:cxn ang="0">
                      <a:pos x="442" y="527"/>
                    </a:cxn>
                    <a:cxn ang="0">
                      <a:pos x="433" y="542"/>
                    </a:cxn>
                    <a:cxn ang="0">
                      <a:pos x="413" y="551"/>
                    </a:cxn>
                    <a:cxn ang="0">
                      <a:pos x="390" y="542"/>
                    </a:cxn>
                    <a:cxn ang="0">
                      <a:pos x="361" y="332"/>
                    </a:cxn>
                    <a:cxn ang="0">
                      <a:pos x="347" y="870"/>
                    </a:cxn>
                    <a:cxn ang="0">
                      <a:pos x="323" y="908"/>
                    </a:cxn>
                    <a:cxn ang="0">
                      <a:pos x="299" y="922"/>
                    </a:cxn>
                    <a:cxn ang="0">
                      <a:pos x="276" y="908"/>
                    </a:cxn>
                    <a:cxn ang="0">
                      <a:pos x="252" y="870"/>
                    </a:cxn>
                    <a:cxn ang="0">
                      <a:pos x="228" y="584"/>
                    </a:cxn>
                    <a:cxn ang="0">
                      <a:pos x="228" y="575"/>
                    </a:cxn>
                    <a:cxn ang="0">
                      <a:pos x="228" y="561"/>
                    </a:cxn>
                    <a:cxn ang="0">
                      <a:pos x="223" y="556"/>
                    </a:cxn>
                  </a:cxnLst>
                  <a:rect l="0" t="0" r="r" b="b"/>
                  <a:pathLst>
                    <a:path w="442" h="922">
                      <a:moveTo>
                        <a:pt x="218" y="556"/>
                      </a:moveTo>
                      <a:lnTo>
                        <a:pt x="209" y="556"/>
                      </a:lnTo>
                      <a:lnTo>
                        <a:pt x="209" y="561"/>
                      </a:lnTo>
                      <a:lnTo>
                        <a:pt x="204" y="565"/>
                      </a:lnTo>
                      <a:lnTo>
                        <a:pt x="204" y="570"/>
                      </a:lnTo>
                      <a:lnTo>
                        <a:pt x="204" y="575"/>
                      </a:lnTo>
                      <a:lnTo>
                        <a:pt x="204" y="580"/>
                      </a:lnTo>
                      <a:lnTo>
                        <a:pt x="204" y="584"/>
                      </a:lnTo>
                      <a:lnTo>
                        <a:pt x="204" y="589"/>
                      </a:lnTo>
                      <a:lnTo>
                        <a:pt x="185" y="870"/>
                      </a:lnTo>
                      <a:lnTo>
                        <a:pt x="176" y="894"/>
                      </a:lnTo>
                      <a:lnTo>
                        <a:pt x="161" y="908"/>
                      </a:lnTo>
                      <a:lnTo>
                        <a:pt x="147" y="917"/>
                      </a:lnTo>
                      <a:lnTo>
                        <a:pt x="138" y="922"/>
                      </a:lnTo>
                      <a:lnTo>
                        <a:pt x="123" y="917"/>
                      </a:lnTo>
                      <a:lnTo>
                        <a:pt x="114" y="908"/>
                      </a:lnTo>
                      <a:lnTo>
                        <a:pt x="100" y="894"/>
                      </a:lnTo>
                      <a:lnTo>
                        <a:pt x="90" y="870"/>
                      </a:lnTo>
                      <a:lnTo>
                        <a:pt x="114" y="480"/>
                      </a:lnTo>
                      <a:lnTo>
                        <a:pt x="81" y="332"/>
                      </a:lnTo>
                      <a:lnTo>
                        <a:pt x="61" y="527"/>
                      </a:lnTo>
                      <a:lnTo>
                        <a:pt x="47" y="542"/>
                      </a:lnTo>
                      <a:lnTo>
                        <a:pt x="38" y="546"/>
                      </a:lnTo>
                      <a:lnTo>
                        <a:pt x="23" y="551"/>
                      </a:lnTo>
                      <a:lnTo>
                        <a:pt x="14" y="546"/>
                      </a:lnTo>
                      <a:lnTo>
                        <a:pt x="9" y="542"/>
                      </a:lnTo>
                      <a:lnTo>
                        <a:pt x="0" y="532"/>
                      </a:lnTo>
                      <a:lnTo>
                        <a:pt x="0" y="527"/>
                      </a:lnTo>
                      <a:lnTo>
                        <a:pt x="0" y="518"/>
                      </a:lnTo>
                      <a:lnTo>
                        <a:pt x="4" y="480"/>
                      </a:lnTo>
                      <a:lnTo>
                        <a:pt x="4" y="437"/>
                      </a:lnTo>
                      <a:lnTo>
                        <a:pt x="9" y="399"/>
                      </a:lnTo>
                      <a:lnTo>
                        <a:pt x="9" y="361"/>
                      </a:lnTo>
                      <a:lnTo>
                        <a:pt x="14" y="323"/>
                      </a:lnTo>
                      <a:lnTo>
                        <a:pt x="19" y="285"/>
                      </a:lnTo>
                      <a:lnTo>
                        <a:pt x="19" y="247"/>
                      </a:lnTo>
                      <a:lnTo>
                        <a:pt x="23" y="209"/>
                      </a:lnTo>
                      <a:lnTo>
                        <a:pt x="28" y="199"/>
                      </a:lnTo>
                      <a:lnTo>
                        <a:pt x="33" y="195"/>
                      </a:lnTo>
                      <a:lnTo>
                        <a:pt x="42" y="190"/>
                      </a:lnTo>
                      <a:lnTo>
                        <a:pt x="47" y="185"/>
                      </a:lnTo>
                      <a:lnTo>
                        <a:pt x="57" y="185"/>
                      </a:lnTo>
                      <a:lnTo>
                        <a:pt x="66" y="180"/>
                      </a:lnTo>
                      <a:lnTo>
                        <a:pt x="71" y="180"/>
                      </a:lnTo>
                      <a:lnTo>
                        <a:pt x="81" y="180"/>
                      </a:lnTo>
                      <a:lnTo>
                        <a:pt x="204" y="180"/>
                      </a:lnTo>
                      <a:lnTo>
                        <a:pt x="185" y="176"/>
                      </a:lnTo>
                      <a:lnTo>
                        <a:pt x="171" y="171"/>
                      </a:lnTo>
                      <a:lnTo>
                        <a:pt x="157" y="161"/>
                      </a:lnTo>
                      <a:lnTo>
                        <a:pt x="142" y="147"/>
                      </a:lnTo>
                      <a:lnTo>
                        <a:pt x="133" y="137"/>
                      </a:lnTo>
                      <a:lnTo>
                        <a:pt x="128" y="123"/>
                      </a:lnTo>
                      <a:lnTo>
                        <a:pt x="123" y="109"/>
                      </a:lnTo>
                      <a:lnTo>
                        <a:pt x="119" y="90"/>
                      </a:lnTo>
                      <a:lnTo>
                        <a:pt x="123" y="71"/>
                      </a:lnTo>
                      <a:lnTo>
                        <a:pt x="128" y="57"/>
                      </a:lnTo>
                      <a:lnTo>
                        <a:pt x="138" y="42"/>
                      </a:lnTo>
                      <a:lnTo>
                        <a:pt x="152" y="28"/>
                      </a:lnTo>
                      <a:lnTo>
                        <a:pt x="166" y="14"/>
                      </a:lnTo>
                      <a:lnTo>
                        <a:pt x="180" y="9"/>
                      </a:lnTo>
                      <a:lnTo>
                        <a:pt x="199" y="4"/>
                      </a:lnTo>
                      <a:lnTo>
                        <a:pt x="218" y="0"/>
                      </a:lnTo>
                      <a:lnTo>
                        <a:pt x="237" y="4"/>
                      </a:lnTo>
                      <a:lnTo>
                        <a:pt x="257" y="9"/>
                      </a:lnTo>
                      <a:lnTo>
                        <a:pt x="276" y="14"/>
                      </a:lnTo>
                      <a:lnTo>
                        <a:pt x="290" y="28"/>
                      </a:lnTo>
                      <a:lnTo>
                        <a:pt x="304" y="42"/>
                      </a:lnTo>
                      <a:lnTo>
                        <a:pt x="314" y="57"/>
                      </a:lnTo>
                      <a:lnTo>
                        <a:pt x="318" y="71"/>
                      </a:lnTo>
                      <a:lnTo>
                        <a:pt x="318" y="90"/>
                      </a:lnTo>
                      <a:lnTo>
                        <a:pt x="318" y="109"/>
                      </a:lnTo>
                      <a:lnTo>
                        <a:pt x="314" y="123"/>
                      </a:lnTo>
                      <a:lnTo>
                        <a:pt x="309" y="137"/>
                      </a:lnTo>
                      <a:lnTo>
                        <a:pt x="299" y="147"/>
                      </a:lnTo>
                      <a:lnTo>
                        <a:pt x="285" y="161"/>
                      </a:lnTo>
                      <a:lnTo>
                        <a:pt x="271" y="171"/>
                      </a:lnTo>
                      <a:lnTo>
                        <a:pt x="257" y="176"/>
                      </a:lnTo>
                      <a:lnTo>
                        <a:pt x="237" y="180"/>
                      </a:lnTo>
                      <a:lnTo>
                        <a:pt x="356" y="180"/>
                      </a:lnTo>
                      <a:lnTo>
                        <a:pt x="371" y="180"/>
                      </a:lnTo>
                      <a:lnTo>
                        <a:pt x="385" y="180"/>
                      </a:lnTo>
                      <a:lnTo>
                        <a:pt x="394" y="185"/>
                      </a:lnTo>
                      <a:lnTo>
                        <a:pt x="404" y="185"/>
                      </a:lnTo>
                      <a:lnTo>
                        <a:pt x="409" y="190"/>
                      </a:lnTo>
                      <a:lnTo>
                        <a:pt x="413" y="195"/>
                      </a:lnTo>
                      <a:lnTo>
                        <a:pt x="418" y="199"/>
                      </a:lnTo>
                      <a:lnTo>
                        <a:pt x="418" y="209"/>
                      </a:lnTo>
                      <a:lnTo>
                        <a:pt x="423" y="247"/>
                      </a:lnTo>
                      <a:lnTo>
                        <a:pt x="423" y="285"/>
                      </a:lnTo>
                      <a:lnTo>
                        <a:pt x="428" y="323"/>
                      </a:lnTo>
                      <a:lnTo>
                        <a:pt x="428" y="361"/>
                      </a:lnTo>
                      <a:lnTo>
                        <a:pt x="433" y="404"/>
                      </a:lnTo>
                      <a:lnTo>
                        <a:pt x="437" y="442"/>
                      </a:lnTo>
                      <a:lnTo>
                        <a:pt x="437" y="480"/>
                      </a:lnTo>
                      <a:lnTo>
                        <a:pt x="442" y="518"/>
                      </a:lnTo>
                      <a:lnTo>
                        <a:pt x="442" y="527"/>
                      </a:lnTo>
                      <a:lnTo>
                        <a:pt x="442" y="532"/>
                      </a:lnTo>
                      <a:lnTo>
                        <a:pt x="433" y="542"/>
                      </a:lnTo>
                      <a:lnTo>
                        <a:pt x="428" y="546"/>
                      </a:lnTo>
                      <a:lnTo>
                        <a:pt x="413" y="551"/>
                      </a:lnTo>
                      <a:lnTo>
                        <a:pt x="404" y="546"/>
                      </a:lnTo>
                      <a:lnTo>
                        <a:pt x="390" y="542"/>
                      </a:lnTo>
                      <a:lnTo>
                        <a:pt x="380" y="527"/>
                      </a:lnTo>
                      <a:lnTo>
                        <a:pt x="361" y="332"/>
                      </a:lnTo>
                      <a:lnTo>
                        <a:pt x="323" y="480"/>
                      </a:lnTo>
                      <a:lnTo>
                        <a:pt x="347" y="870"/>
                      </a:lnTo>
                      <a:lnTo>
                        <a:pt x="337" y="894"/>
                      </a:lnTo>
                      <a:lnTo>
                        <a:pt x="323" y="908"/>
                      </a:lnTo>
                      <a:lnTo>
                        <a:pt x="314" y="917"/>
                      </a:lnTo>
                      <a:lnTo>
                        <a:pt x="299" y="922"/>
                      </a:lnTo>
                      <a:lnTo>
                        <a:pt x="285" y="917"/>
                      </a:lnTo>
                      <a:lnTo>
                        <a:pt x="276" y="908"/>
                      </a:lnTo>
                      <a:lnTo>
                        <a:pt x="261" y="894"/>
                      </a:lnTo>
                      <a:lnTo>
                        <a:pt x="252" y="870"/>
                      </a:lnTo>
                      <a:lnTo>
                        <a:pt x="233" y="589"/>
                      </a:lnTo>
                      <a:lnTo>
                        <a:pt x="228" y="584"/>
                      </a:lnTo>
                      <a:lnTo>
                        <a:pt x="228" y="580"/>
                      </a:lnTo>
                      <a:lnTo>
                        <a:pt x="228" y="575"/>
                      </a:lnTo>
                      <a:lnTo>
                        <a:pt x="228" y="565"/>
                      </a:lnTo>
                      <a:lnTo>
                        <a:pt x="228" y="561"/>
                      </a:lnTo>
                      <a:lnTo>
                        <a:pt x="228" y="561"/>
                      </a:lnTo>
                      <a:lnTo>
                        <a:pt x="223" y="556"/>
                      </a:lnTo>
                      <a:lnTo>
                        <a:pt x="218" y="5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9900"/>
                    </a:gs>
                    <a:gs pos="100000">
                      <a:srgbClr val="CC99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lang="ko-KR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" name="Oval 63"/>
                <p:cNvSpPr>
                  <a:spLocks noChangeArrowheads="1"/>
                </p:cNvSpPr>
                <p:nvPr/>
              </p:nvSpPr>
              <p:spPr bwMode="auto">
                <a:xfrm>
                  <a:off x="3591743" y="5925366"/>
                  <a:ext cx="285074" cy="2083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EC100"/>
                    </a:gs>
                    <a:gs pos="100000">
                      <a:srgbClr val="EEC1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latinLnBrk="0">
                    <a:defRPr/>
                  </a:pPr>
                  <a:endParaRPr lang="ko-KR" altLang="ko-KR" sz="1200" b="1" ker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23" name="그룹 145"/>
              <p:cNvGrpSpPr/>
              <p:nvPr/>
            </p:nvGrpSpPr>
            <p:grpSpPr>
              <a:xfrm>
                <a:off x="7549562" y="929165"/>
                <a:ext cx="910870" cy="1491722"/>
                <a:chOff x="7371978" y="583482"/>
                <a:chExt cx="956264" cy="1571636"/>
              </a:xfrm>
            </p:grpSpPr>
            <p:grpSp>
              <p:nvGrpSpPr>
                <p:cNvPr id="24" name="그룹 253"/>
                <p:cNvGrpSpPr/>
                <p:nvPr/>
              </p:nvGrpSpPr>
              <p:grpSpPr>
                <a:xfrm>
                  <a:off x="7429520" y="583482"/>
                  <a:ext cx="857256" cy="1571636"/>
                  <a:chOff x="2676520" y="5704601"/>
                  <a:chExt cx="564763" cy="2432381"/>
                </a:xfrm>
              </p:grpSpPr>
              <p:sp>
                <p:nvSpPr>
                  <p:cNvPr id="259" name="Freeform 53"/>
                  <p:cNvSpPr>
                    <a:spLocks/>
                  </p:cNvSpPr>
                  <p:nvPr/>
                </p:nvSpPr>
                <p:spPr bwMode="auto">
                  <a:xfrm>
                    <a:off x="2676520" y="5704601"/>
                    <a:ext cx="564763" cy="2432381"/>
                  </a:xfrm>
                  <a:custGeom>
                    <a:avLst/>
                    <a:gdLst/>
                    <a:ahLst/>
                    <a:cxnLst>
                      <a:cxn ang="0">
                        <a:pos x="209" y="556"/>
                      </a:cxn>
                      <a:cxn ang="0">
                        <a:pos x="204" y="565"/>
                      </a:cxn>
                      <a:cxn ang="0">
                        <a:pos x="204" y="575"/>
                      </a:cxn>
                      <a:cxn ang="0">
                        <a:pos x="204" y="584"/>
                      </a:cxn>
                      <a:cxn ang="0">
                        <a:pos x="185" y="870"/>
                      </a:cxn>
                      <a:cxn ang="0">
                        <a:pos x="161" y="908"/>
                      </a:cxn>
                      <a:cxn ang="0">
                        <a:pos x="138" y="922"/>
                      </a:cxn>
                      <a:cxn ang="0">
                        <a:pos x="114" y="908"/>
                      </a:cxn>
                      <a:cxn ang="0">
                        <a:pos x="90" y="870"/>
                      </a:cxn>
                      <a:cxn ang="0">
                        <a:pos x="81" y="332"/>
                      </a:cxn>
                      <a:cxn ang="0">
                        <a:pos x="47" y="542"/>
                      </a:cxn>
                      <a:cxn ang="0">
                        <a:pos x="23" y="551"/>
                      </a:cxn>
                      <a:cxn ang="0">
                        <a:pos x="9" y="542"/>
                      </a:cxn>
                      <a:cxn ang="0">
                        <a:pos x="0" y="527"/>
                      </a:cxn>
                      <a:cxn ang="0">
                        <a:pos x="4" y="480"/>
                      </a:cxn>
                      <a:cxn ang="0">
                        <a:pos x="9" y="399"/>
                      </a:cxn>
                      <a:cxn ang="0">
                        <a:pos x="14" y="323"/>
                      </a:cxn>
                      <a:cxn ang="0">
                        <a:pos x="19" y="247"/>
                      </a:cxn>
                      <a:cxn ang="0">
                        <a:pos x="28" y="199"/>
                      </a:cxn>
                      <a:cxn ang="0">
                        <a:pos x="42" y="190"/>
                      </a:cxn>
                      <a:cxn ang="0">
                        <a:pos x="57" y="185"/>
                      </a:cxn>
                      <a:cxn ang="0">
                        <a:pos x="71" y="180"/>
                      </a:cxn>
                      <a:cxn ang="0">
                        <a:pos x="204" y="180"/>
                      </a:cxn>
                      <a:cxn ang="0">
                        <a:pos x="171" y="171"/>
                      </a:cxn>
                      <a:cxn ang="0">
                        <a:pos x="142" y="147"/>
                      </a:cxn>
                      <a:cxn ang="0">
                        <a:pos x="128" y="123"/>
                      </a:cxn>
                      <a:cxn ang="0">
                        <a:pos x="119" y="90"/>
                      </a:cxn>
                      <a:cxn ang="0">
                        <a:pos x="128" y="57"/>
                      </a:cxn>
                      <a:cxn ang="0">
                        <a:pos x="152" y="28"/>
                      </a:cxn>
                      <a:cxn ang="0">
                        <a:pos x="180" y="9"/>
                      </a:cxn>
                      <a:cxn ang="0">
                        <a:pos x="218" y="0"/>
                      </a:cxn>
                      <a:cxn ang="0">
                        <a:pos x="257" y="9"/>
                      </a:cxn>
                      <a:cxn ang="0">
                        <a:pos x="290" y="28"/>
                      </a:cxn>
                      <a:cxn ang="0">
                        <a:pos x="314" y="57"/>
                      </a:cxn>
                      <a:cxn ang="0">
                        <a:pos x="318" y="90"/>
                      </a:cxn>
                      <a:cxn ang="0">
                        <a:pos x="314" y="123"/>
                      </a:cxn>
                      <a:cxn ang="0">
                        <a:pos x="299" y="147"/>
                      </a:cxn>
                      <a:cxn ang="0">
                        <a:pos x="271" y="171"/>
                      </a:cxn>
                      <a:cxn ang="0">
                        <a:pos x="237" y="180"/>
                      </a:cxn>
                      <a:cxn ang="0">
                        <a:pos x="371" y="180"/>
                      </a:cxn>
                      <a:cxn ang="0">
                        <a:pos x="394" y="185"/>
                      </a:cxn>
                      <a:cxn ang="0">
                        <a:pos x="409" y="190"/>
                      </a:cxn>
                      <a:cxn ang="0">
                        <a:pos x="418" y="199"/>
                      </a:cxn>
                      <a:cxn ang="0">
                        <a:pos x="423" y="247"/>
                      </a:cxn>
                      <a:cxn ang="0">
                        <a:pos x="428" y="323"/>
                      </a:cxn>
                      <a:cxn ang="0">
                        <a:pos x="433" y="404"/>
                      </a:cxn>
                      <a:cxn ang="0">
                        <a:pos x="437" y="480"/>
                      </a:cxn>
                      <a:cxn ang="0">
                        <a:pos x="442" y="527"/>
                      </a:cxn>
                      <a:cxn ang="0">
                        <a:pos x="433" y="542"/>
                      </a:cxn>
                      <a:cxn ang="0">
                        <a:pos x="413" y="551"/>
                      </a:cxn>
                      <a:cxn ang="0">
                        <a:pos x="390" y="542"/>
                      </a:cxn>
                      <a:cxn ang="0">
                        <a:pos x="361" y="332"/>
                      </a:cxn>
                      <a:cxn ang="0">
                        <a:pos x="347" y="870"/>
                      </a:cxn>
                      <a:cxn ang="0">
                        <a:pos x="323" y="908"/>
                      </a:cxn>
                      <a:cxn ang="0">
                        <a:pos x="299" y="922"/>
                      </a:cxn>
                      <a:cxn ang="0">
                        <a:pos x="276" y="908"/>
                      </a:cxn>
                      <a:cxn ang="0">
                        <a:pos x="252" y="870"/>
                      </a:cxn>
                      <a:cxn ang="0">
                        <a:pos x="228" y="584"/>
                      </a:cxn>
                      <a:cxn ang="0">
                        <a:pos x="228" y="575"/>
                      </a:cxn>
                      <a:cxn ang="0">
                        <a:pos x="228" y="561"/>
                      </a:cxn>
                      <a:cxn ang="0">
                        <a:pos x="223" y="556"/>
                      </a:cxn>
                    </a:cxnLst>
                    <a:rect l="0" t="0" r="r" b="b"/>
                    <a:pathLst>
                      <a:path w="442" h="922">
                        <a:moveTo>
                          <a:pt x="218" y="556"/>
                        </a:moveTo>
                        <a:lnTo>
                          <a:pt x="209" y="556"/>
                        </a:lnTo>
                        <a:lnTo>
                          <a:pt x="209" y="561"/>
                        </a:lnTo>
                        <a:lnTo>
                          <a:pt x="204" y="565"/>
                        </a:lnTo>
                        <a:lnTo>
                          <a:pt x="204" y="570"/>
                        </a:lnTo>
                        <a:lnTo>
                          <a:pt x="204" y="575"/>
                        </a:lnTo>
                        <a:lnTo>
                          <a:pt x="204" y="580"/>
                        </a:lnTo>
                        <a:lnTo>
                          <a:pt x="204" y="584"/>
                        </a:lnTo>
                        <a:lnTo>
                          <a:pt x="204" y="589"/>
                        </a:lnTo>
                        <a:lnTo>
                          <a:pt x="185" y="870"/>
                        </a:lnTo>
                        <a:lnTo>
                          <a:pt x="176" y="894"/>
                        </a:lnTo>
                        <a:lnTo>
                          <a:pt x="161" y="908"/>
                        </a:lnTo>
                        <a:lnTo>
                          <a:pt x="147" y="917"/>
                        </a:lnTo>
                        <a:lnTo>
                          <a:pt x="138" y="922"/>
                        </a:lnTo>
                        <a:lnTo>
                          <a:pt x="123" y="917"/>
                        </a:lnTo>
                        <a:lnTo>
                          <a:pt x="114" y="908"/>
                        </a:lnTo>
                        <a:lnTo>
                          <a:pt x="100" y="894"/>
                        </a:lnTo>
                        <a:lnTo>
                          <a:pt x="90" y="870"/>
                        </a:lnTo>
                        <a:lnTo>
                          <a:pt x="114" y="480"/>
                        </a:lnTo>
                        <a:lnTo>
                          <a:pt x="81" y="332"/>
                        </a:lnTo>
                        <a:lnTo>
                          <a:pt x="61" y="527"/>
                        </a:lnTo>
                        <a:lnTo>
                          <a:pt x="47" y="542"/>
                        </a:lnTo>
                        <a:lnTo>
                          <a:pt x="38" y="546"/>
                        </a:lnTo>
                        <a:lnTo>
                          <a:pt x="23" y="551"/>
                        </a:lnTo>
                        <a:lnTo>
                          <a:pt x="14" y="546"/>
                        </a:lnTo>
                        <a:lnTo>
                          <a:pt x="9" y="542"/>
                        </a:lnTo>
                        <a:lnTo>
                          <a:pt x="0" y="532"/>
                        </a:lnTo>
                        <a:lnTo>
                          <a:pt x="0" y="527"/>
                        </a:lnTo>
                        <a:lnTo>
                          <a:pt x="0" y="518"/>
                        </a:lnTo>
                        <a:lnTo>
                          <a:pt x="4" y="480"/>
                        </a:lnTo>
                        <a:lnTo>
                          <a:pt x="4" y="437"/>
                        </a:lnTo>
                        <a:lnTo>
                          <a:pt x="9" y="399"/>
                        </a:lnTo>
                        <a:lnTo>
                          <a:pt x="9" y="361"/>
                        </a:lnTo>
                        <a:lnTo>
                          <a:pt x="14" y="323"/>
                        </a:lnTo>
                        <a:lnTo>
                          <a:pt x="19" y="285"/>
                        </a:lnTo>
                        <a:lnTo>
                          <a:pt x="19" y="247"/>
                        </a:lnTo>
                        <a:lnTo>
                          <a:pt x="23" y="209"/>
                        </a:lnTo>
                        <a:lnTo>
                          <a:pt x="28" y="199"/>
                        </a:lnTo>
                        <a:lnTo>
                          <a:pt x="33" y="195"/>
                        </a:lnTo>
                        <a:lnTo>
                          <a:pt x="42" y="190"/>
                        </a:lnTo>
                        <a:lnTo>
                          <a:pt x="47" y="185"/>
                        </a:lnTo>
                        <a:lnTo>
                          <a:pt x="57" y="185"/>
                        </a:lnTo>
                        <a:lnTo>
                          <a:pt x="66" y="180"/>
                        </a:lnTo>
                        <a:lnTo>
                          <a:pt x="71" y="180"/>
                        </a:lnTo>
                        <a:lnTo>
                          <a:pt x="81" y="180"/>
                        </a:lnTo>
                        <a:lnTo>
                          <a:pt x="204" y="180"/>
                        </a:lnTo>
                        <a:lnTo>
                          <a:pt x="185" y="176"/>
                        </a:lnTo>
                        <a:lnTo>
                          <a:pt x="171" y="171"/>
                        </a:lnTo>
                        <a:lnTo>
                          <a:pt x="157" y="161"/>
                        </a:lnTo>
                        <a:lnTo>
                          <a:pt x="142" y="147"/>
                        </a:lnTo>
                        <a:lnTo>
                          <a:pt x="133" y="137"/>
                        </a:lnTo>
                        <a:lnTo>
                          <a:pt x="128" y="123"/>
                        </a:lnTo>
                        <a:lnTo>
                          <a:pt x="123" y="109"/>
                        </a:lnTo>
                        <a:lnTo>
                          <a:pt x="119" y="90"/>
                        </a:lnTo>
                        <a:lnTo>
                          <a:pt x="123" y="71"/>
                        </a:lnTo>
                        <a:lnTo>
                          <a:pt x="128" y="57"/>
                        </a:lnTo>
                        <a:lnTo>
                          <a:pt x="138" y="42"/>
                        </a:lnTo>
                        <a:lnTo>
                          <a:pt x="152" y="28"/>
                        </a:lnTo>
                        <a:lnTo>
                          <a:pt x="166" y="14"/>
                        </a:lnTo>
                        <a:lnTo>
                          <a:pt x="180" y="9"/>
                        </a:lnTo>
                        <a:lnTo>
                          <a:pt x="199" y="4"/>
                        </a:lnTo>
                        <a:lnTo>
                          <a:pt x="218" y="0"/>
                        </a:lnTo>
                        <a:lnTo>
                          <a:pt x="237" y="4"/>
                        </a:lnTo>
                        <a:lnTo>
                          <a:pt x="257" y="9"/>
                        </a:lnTo>
                        <a:lnTo>
                          <a:pt x="276" y="14"/>
                        </a:lnTo>
                        <a:lnTo>
                          <a:pt x="290" y="28"/>
                        </a:lnTo>
                        <a:lnTo>
                          <a:pt x="304" y="42"/>
                        </a:lnTo>
                        <a:lnTo>
                          <a:pt x="314" y="57"/>
                        </a:lnTo>
                        <a:lnTo>
                          <a:pt x="318" y="71"/>
                        </a:lnTo>
                        <a:lnTo>
                          <a:pt x="318" y="90"/>
                        </a:lnTo>
                        <a:lnTo>
                          <a:pt x="318" y="109"/>
                        </a:lnTo>
                        <a:lnTo>
                          <a:pt x="314" y="123"/>
                        </a:lnTo>
                        <a:lnTo>
                          <a:pt x="309" y="137"/>
                        </a:lnTo>
                        <a:lnTo>
                          <a:pt x="299" y="147"/>
                        </a:lnTo>
                        <a:lnTo>
                          <a:pt x="285" y="161"/>
                        </a:lnTo>
                        <a:lnTo>
                          <a:pt x="271" y="171"/>
                        </a:lnTo>
                        <a:lnTo>
                          <a:pt x="257" y="176"/>
                        </a:lnTo>
                        <a:lnTo>
                          <a:pt x="237" y="180"/>
                        </a:lnTo>
                        <a:lnTo>
                          <a:pt x="356" y="180"/>
                        </a:lnTo>
                        <a:lnTo>
                          <a:pt x="371" y="180"/>
                        </a:lnTo>
                        <a:lnTo>
                          <a:pt x="385" y="180"/>
                        </a:lnTo>
                        <a:lnTo>
                          <a:pt x="394" y="185"/>
                        </a:lnTo>
                        <a:lnTo>
                          <a:pt x="404" y="185"/>
                        </a:lnTo>
                        <a:lnTo>
                          <a:pt x="409" y="190"/>
                        </a:lnTo>
                        <a:lnTo>
                          <a:pt x="413" y="195"/>
                        </a:lnTo>
                        <a:lnTo>
                          <a:pt x="418" y="199"/>
                        </a:lnTo>
                        <a:lnTo>
                          <a:pt x="418" y="209"/>
                        </a:lnTo>
                        <a:lnTo>
                          <a:pt x="423" y="247"/>
                        </a:lnTo>
                        <a:lnTo>
                          <a:pt x="423" y="285"/>
                        </a:lnTo>
                        <a:lnTo>
                          <a:pt x="428" y="323"/>
                        </a:lnTo>
                        <a:lnTo>
                          <a:pt x="428" y="361"/>
                        </a:lnTo>
                        <a:lnTo>
                          <a:pt x="433" y="404"/>
                        </a:lnTo>
                        <a:lnTo>
                          <a:pt x="437" y="442"/>
                        </a:lnTo>
                        <a:lnTo>
                          <a:pt x="437" y="480"/>
                        </a:lnTo>
                        <a:lnTo>
                          <a:pt x="442" y="518"/>
                        </a:lnTo>
                        <a:lnTo>
                          <a:pt x="442" y="527"/>
                        </a:lnTo>
                        <a:lnTo>
                          <a:pt x="442" y="532"/>
                        </a:lnTo>
                        <a:lnTo>
                          <a:pt x="433" y="542"/>
                        </a:lnTo>
                        <a:lnTo>
                          <a:pt x="428" y="546"/>
                        </a:lnTo>
                        <a:lnTo>
                          <a:pt x="413" y="551"/>
                        </a:lnTo>
                        <a:lnTo>
                          <a:pt x="404" y="546"/>
                        </a:lnTo>
                        <a:lnTo>
                          <a:pt x="390" y="542"/>
                        </a:lnTo>
                        <a:lnTo>
                          <a:pt x="380" y="527"/>
                        </a:lnTo>
                        <a:lnTo>
                          <a:pt x="361" y="332"/>
                        </a:lnTo>
                        <a:lnTo>
                          <a:pt x="323" y="480"/>
                        </a:lnTo>
                        <a:lnTo>
                          <a:pt x="347" y="870"/>
                        </a:lnTo>
                        <a:lnTo>
                          <a:pt x="337" y="894"/>
                        </a:lnTo>
                        <a:lnTo>
                          <a:pt x="323" y="908"/>
                        </a:lnTo>
                        <a:lnTo>
                          <a:pt x="314" y="917"/>
                        </a:lnTo>
                        <a:lnTo>
                          <a:pt x="299" y="922"/>
                        </a:lnTo>
                        <a:lnTo>
                          <a:pt x="285" y="917"/>
                        </a:lnTo>
                        <a:lnTo>
                          <a:pt x="276" y="908"/>
                        </a:lnTo>
                        <a:lnTo>
                          <a:pt x="261" y="894"/>
                        </a:lnTo>
                        <a:lnTo>
                          <a:pt x="252" y="870"/>
                        </a:lnTo>
                        <a:lnTo>
                          <a:pt x="233" y="589"/>
                        </a:lnTo>
                        <a:lnTo>
                          <a:pt x="228" y="584"/>
                        </a:lnTo>
                        <a:lnTo>
                          <a:pt x="228" y="580"/>
                        </a:lnTo>
                        <a:lnTo>
                          <a:pt x="228" y="575"/>
                        </a:lnTo>
                        <a:lnTo>
                          <a:pt x="228" y="565"/>
                        </a:lnTo>
                        <a:lnTo>
                          <a:pt x="228" y="561"/>
                        </a:lnTo>
                        <a:lnTo>
                          <a:pt x="228" y="561"/>
                        </a:lnTo>
                        <a:lnTo>
                          <a:pt x="223" y="556"/>
                        </a:lnTo>
                        <a:lnTo>
                          <a:pt x="218" y="55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BDFFFF"/>
                      </a:gs>
                      <a:gs pos="100000">
                        <a:srgbClr val="BD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 w="28575" cmpd="sng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810134" y="6344890"/>
                    <a:ext cx="285074" cy="3608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FF"/>
                      </a:gs>
                      <a:gs pos="100000">
                        <a:srgbClr val="00CC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latinLnBrk="0">
                      <a:defRPr/>
                    </a:pPr>
                    <a:endParaRPr lang="ko-KR" altLang="ko-KR" sz="1200" b="1" ker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  <p:grpSp>
              <p:nvGrpSpPr>
                <p:cNvPr id="25" name="그룹 72"/>
                <p:cNvGrpSpPr/>
                <p:nvPr/>
              </p:nvGrpSpPr>
              <p:grpSpPr>
                <a:xfrm>
                  <a:off x="7371978" y="1283328"/>
                  <a:ext cx="956264" cy="568329"/>
                  <a:chOff x="6759090" y="3426468"/>
                  <a:chExt cx="1301308" cy="568329"/>
                </a:xfrm>
              </p:grpSpPr>
              <p:sp>
                <p:nvSpPr>
                  <p:cNvPr id="6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6837395" y="3426468"/>
                    <a:ext cx="1163628" cy="56832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ko-KR" altLang="en-US" sz="160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6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59090" y="3519103"/>
                    <a:ext cx="1301308" cy="35669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spcBef>
                        <a:spcPct val="50000"/>
                      </a:spcBef>
                    </a:pPr>
                    <a:r>
                      <a:rPr lang="en-US" altLang="ko-KR" sz="1600" dirty="0" err="1" smtClean="0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rPr>
                      <a:t>S.Self</a:t>
                    </a:r>
                    <a:endParaRPr lang="ko-KR" altLang="en-US" sz="1600" dirty="0" smtClean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</p:grpSp>
          <p:grpSp>
            <p:nvGrpSpPr>
              <p:cNvPr id="26" name="그룹 143"/>
              <p:cNvGrpSpPr/>
              <p:nvPr/>
            </p:nvGrpSpPr>
            <p:grpSpPr>
              <a:xfrm>
                <a:off x="7217230" y="3494384"/>
                <a:ext cx="1891274" cy="1220500"/>
                <a:chOff x="7038899" y="3714752"/>
                <a:chExt cx="1985527" cy="1285884"/>
              </a:xfrm>
            </p:grpSpPr>
            <p:pic>
              <p:nvPicPr>
                <p:cNvPr id="1745984" name="Picture 6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1552" t="32826" r="63472" b="16151"/>
                <a:stretch>
                  <a:fillRect/>
                </a:stretch>
              </p:blipFill>
              <p:spPr bwMode="auto">
                <a:xfrm>
                  <a:off x="7038899" y="3714752"/>
                  <a:ext cx="1985527" cy="1285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7" name="그룹 247"/>
                <p:cNvGrpSpPr/>
                <p:nvPr/>
              </p:nvGrpSpPr>
              <p:grpSpPr>
                <a:xfrm rot="5400000">
                  <a:off x="7755139" y="3460574"/>
                  <a:ext cx="563208" cy="1643074"/>
                  <a:chOff x="3437288" y="5354338"/>
                  <a:chExt cx="563207" cy="2432381"/>
                </a:xfrm>
              </p:grpSpPr>
              <p:sp>
                <p:nvSpPr>
                  <p:cNvPr id="252" name="Freeform 55"/>
                  <p:cNvSpPr>
                    <a:spLocks/>
                  </p:cNvSpPr>
                  <p:nvPr/>
                </p:nvSpPr>
                <p:spPr bwMode="auto">
                  <a:xfrm>
                    <a:off x="3437288" y="5354338"/>
                    <a:ext cx="563207" cy="2432381"/>
                  </a:xfrm>
                  <a:custGeom>
                    <a:avLst/>
                    <a:gdLst/>
                    <a:ahLst/>
                    <a:cxnLst>
                      <a:cxn ang="0">
                        <a:pos x="209" y="556"/>
                      </a:cxn>
                      <a:cxn ang="0">
                        <a:pos x="204" y="565"/>
                      </a:cxn>
                      <a:cxn ang="0">
                        <a:pos x="204" y="575"/>
                      </a:cxn>
                      <a:cxn ang="0">
                        <a:pos x="204" y="584"/>
                      </a:cxn>
                      <a:cxn ang="0">
                        <a:pos x="185" y="870"/>
                      </a:cxn>
                      <a:cxn ang="0">
                        <a:pos x="161" y="908"/>
                      </a:cxn>
                      <a:cxn ang="0">
                        <a:pos x="138" y="922"/>
                      </a:cxn>
                      <a:cxn ang="0">
                        <a:pos x="114" y="908"/>
                      </a:cxn>
                      <a:cxn ang="0">
                        <a:pos x="90" y="870"/>
                      </a:cxn>
                      <a:cxn ang="0">
                        <a:pos x="81" y="332"/>
                      </a:cxn>
                      <a:cxn ang="0">
                        <a:pos x="47" y="542"/>
                      </a:cxn>
                      <a:cxn ang="0">
                        <a:pos x="23" y="551"/>
                      </a:cxn>
                      <a:cxn ang="0">
                        <a:pos x="9" y="542"/>
                      </a:cxn>
                      <a:cxn ang="0">
                        <a:pos x="0" y="527"/>
                      </a:cxn>
                      <a:cxn ang="0">
                        <a:pos x="4" y="480"/>
                      </a:cxn>
                      <a:cxn ang="0">
                        <a:pos x="9" y="399"/>
                      </a:cxn>
                      <a:cxn ang="0">
                        <a:pos x="14" y="323"/>
                      </a:cxn>
                      <a:cxn ang="0">
                        <a:pos x="19" y="247"/>
                      </a:cxn>
                      <a:cxn ang="0">
                        <a:pos x="28" y="199"/>
                      </a:cxn>
                      <a:cxn ang="0">
                        <a:pos x="42" y="190"/>
                      </a:cxn>
                      <a:cxn ang="0">
                        <a:pos x="57" y="185"/>
                      </a:cxn>
                      <a:cxn ang="0">
                        <a:pos x="71" y="180"/>
                      </a:cxn>
                      <a:cxn ang="0">
                        <a:pos x="204" y="180"/>
                      </a:cxn>
                      <a:cxn ang="0">
                        <a:pos x="171" y="171"/>
                      </a:cxn>
                      <a:cxn ang="0">
                        <a:pos x="142" y="147"/>
                      </a:cxn>
                      <a:cxn ang="0">
                        <a:pos x="128" y="123"/>
                      </a:cxn>
                      <a:cxn ang="0">
                        <a:pos x="119" y="90"/>
                      </a:cxn>
                      <a:cxn ang="0">
                        <a:pos x="128" y="57"/>
                      </a:cxn>
                      <a:cxn ang="0">
                        <a:pos x="152" y="28"/>
                      </a:cxn>
                      <a:cxn ang="0">
                        <a:pos x="180" y="9"/>
                      </a:cxn>
                      <a:cxn ang="0">
                        <a:pos x="218" y="0"/>
                      </a:cxn>
                      <a:cxn ang="0">
                        <a:pos x="257" y="9"/>
                      </a:cxn>
                      <a:cxn ang="0">
                        <a:pos x="290" y="28"/>
                      </a:cxn>
                      <a:cxn ang="0">
                        <a:pos x="314" y="57"/>
                      </a:cxn>
                      <a:cxn ang="0">
                        <a:pos x="318" y="90"/>
                      </a:cxn>
                      <a:cxn ang="0">
                        <a:pos x="314" y="123"/>
                      </a:cxn>
                      <a:cxn ang="0">
                        <a:pos x="299" y="147"/>
                      </a:cxn>
                      <a:cxn ang="0">
                        <a:pos x="271" y="171"/>
                      </a:cxn>
                      <a:cxn ang="0">
                        <a:pos x="237" y="180"/>
                      </a:cxn>
                      <a:cxn ang="0">
                        <a:pos x="371" y="180"/>
                      </a:cxn>
                      <a:cxn ang="0">
                        <a:pos x="394" y="185"/>
                      </a:cxn>
                      <a:cxn ang="0">
                        <a:pos x="409" y="190"/>
                      </a:cxn>
                      <a:cxn ang="0">
                        <a:pos x="418" y="199"/>
                      </a:cxn>
                      <a:cxn ang="0">
                        <a:pos x="423" y="247"/>
                      </a:cxn>
                      <a:cxn ang="0">
                        <a:pos x="428" y="323"/>
                      </a:cxn>
                      <a:cxn ang="0">
                        <a:pos x="433" y="404"/>
                      </a:cxn>
                      <a:cxn ang="0">
                        <a:pos x="437" y="480"/>
                      </a:cxn>
                      <a:cxn ang="0">
                        <a:pos x="442" y="527"/>
                      </a:cxn>
                      <a:cxn ang="0">
                        <a:pos x="433" y="542"/>
                      </a:cxn>
                      <a:cxn ang="0">
                        <a:pos x="413" y="551"/>
                      </a:cxn>
                      <a:cxn ang="0">
                        <a:pos x="390" y="542"/>
                      </a:cxn>
                      <a:cxn ang="0">
                        <a:pos x="361" y="332"/>
                      </a:cxn>
                      <a:cxn ang="0">
                        <a:pos x="347" y="870"/>
                      </a:cxn>
                      <a:cxn ang="0">
                        <a:pos x="323" y="908"/>
                      </a:cxn>
                      <a:cxn ang="0">
                        <a:pos x="299" y="922"/>
                      </a:cxn>
                      <a:cxn ang="0">
                        <a:pos x="276" y="908"/>
                      </a:cxn>
                      <a:cxn ang="0">
                        <a:pos x="252" y="870"/>
                      </a:cxn>
                      <a:cxn ang="0">
                        <a:pos x="228" y="584"/>
                      </a:cxn>
                      <a:cxn ang="0">
                        <a:pos x="228" y="575"/>
                      </a:cxn>
                      <a:cxn ang="0">
                        <a:pos x="228" y="561"/>
                      </a:cxn>
                      <a:cxn ang="0">
                        <a:pos x="223" y="556"/>
                      </a:cxn>
                    </a:cxnLst>
                    <a:rect l="0" t="0" r="r" b="b"/>
                    <a:pathLst>
                      <a:path w="442" h="922">
                        <a:moveTo>
                          <a:pt x="218" y="556"/>
                        </a:moveTo>
                        <a:lnTo>
                          <a:pt x="209" y="556"/>
                        </a:lnTo>
                        <a:lnTo>
                          <a:pt x="209" y="561"/>
                        </a:lnTo>
                        <a:lnTo>
                          <a:pt x="204" y="565"/>
                        </a:lnTo>
                        <a:lnTo>
                          <a:pt x="204" y="570"/>
                        </a:lnTo>
                        <a:lnTo>
                          <a:pt x="204" y="575"/>
                        </a:lnTo>
                        <a:lnTo>
                          <a:pt x="204" y="580"/>
                        </a:lnTo>
                        <a:lnTo>
                          <a:pt x="204" y="584"/>
                        </a:lnTo>
                        <a:lnTo>
                          <a:pt x="204" y="589"/>
                        </a:lnTo>
                        <a:lnTo>
                          <a:pt x="185" y="870"/>
                        </a:lnTo>
                        <a:lnTo>
                          <a:pt x="176" y="894"/>
                        </a:lnTo>
                        <a:lnTo>
                          <a:pt x="161" y="908"/>
                        </a:lnTo>
                        <a:lnTo>
                          <a:pt x="147" y="917"/>
                        </a:lnTo>
                        <a:lnTo>
                          <a:pt x="138" y="922"/>
                        </a:lnTo>
                        <a:lnTo>
                          <a:pt x="123" y="917"/>
                        </a:lnTo>
                        <a:lnTo>
                          <a:pt x="114" y="908"/>
                        </a:lnTo>
                        <a:lnTo>
                          <a:pt x="100" y="894"/>
                        </a:lnTo>
                        <a:lnTo>
                          <a:pt x="90" y="870"/>
                        </a:lnTo>
                        <a:lnTo>
                          <a:pt x="114" y="480"/>
                        </a:lnTo>
                        <a:lnTo>
                          <a:pt x="81" y="332"/>
                        </a:lnTo>
                        <a:lnTo>
                          <a:pt x="61" y="527"/>
                        </a:lnTo>
                        <a:lnTo>
                          <a:pt x="47" y="542"/>
                        </a:lnTo>
                        <a:lnTo>
                          <a:pt x="38" y="546"/>
                        </a:lnTo>
                        <a:lnTo>
                          <a:pt x="23" y="551"/>
                        </a:lnTo>
                        <a:lnTo>
                          <a:pt x="14" y="546"/>
                        </a:lnTo>
                        <a:lnTo>
                          <a:pt x="9" y="542"/>
                        </a:lnTo>
                        <a:lnTo>
                          <a:pt x="0" y="532"/>
                        </a:lnTo>
                        <a:lnTo>
                          <a:pt x="0" y="527"/>
                        </a:lnTo>
                        <a:lnTo>
                          <a:pt x="0" y="518"/>
                        </a:lnTo>
                        <a:lnTo>
                          <a:pt x="4" y="480"/>
                        </a:lnTo>
                        <a:lnTo>
                          <a:pt x="4" y="437"/>
                        </a:lnTo>
                        <a:lnTo>
                          <a:pt x="9" y="399"/>
                        </a:lnTo>
                        <a:lnTo>
                          <a:pt x="9" y="361"/>
                        </a:lnTo>
                        <a:lnTo>
                          <a:pt x="14" y="323"/>
                        </a:lnTo>
                        <a:lnTo>
                          <a:pt x="19" y="285"/>
                        </a:lnTo>
                        <a:lnTo>
                          <a:pt x="19" y="247"/>
                        </a:lnTo>
                        <a:lnTo>
                          <a:pt x="23" y="209"/>
                        </a:lnTo>
                        <a:lnTo>
                          <a:pt x="28" y="199"/>
                        </a:lnTo>
                        <a:lnTo>
                          <a:pt x="33" y="195"/>
                        </a:lnTo>
                        <a:lnTo>
                          <a:pt x="42" y="190"/>
                        </a:lnTo>
                        <a:lnTo>
                          <a:pt x="47" y="185"/>
                        </a:lnTo>
                        <a:lnTo>
                          <a:pt x="57" y="185"/>
                        </a:lnTo>
                        <a:lnTo>
                          <a:pt x="66" y="180"/>
                        </a:lnTo>
                        <a:lnTo>
                          <a:pt x="71" y="180"/>
                        </a:lnTo>
                        <a:lnTo>
                          <a:pt x="81" y="180"/>
                        </a:lnTo>
                        <a:lnTo>
                          <a:pt x="204" y="180"/>
                        </a:lnTo>
                        <a:lnTo>
                          <a:pt x="185" y="176"/>
                        </a:lnTo>
                        <a:lnTo>
                          <a:pt x="171" y="171"/>
                        </a:lnTo>
                        <a:lnTo>
                          <a:pt x="157" y="161"/>
                        </a:lnTo>
                        <a:lnTo>
                          <a:pt x="142" y="147"/>
                        </a:lnTo>
                        <a:lnTo>
                          <a:pt x="133" y="137"/>
                        </a:lnTo>
                        <a:lnTo>
                          <a:pt x="128" y="123"/>
                        </a:lnTo>
                        <a:lnTo>
                          <a:pt x="123" y="109"/>
                        </a:lnTo>
                        <a:lnTo>
                          <a:pt x="119" y="90"/>
                        </a:lnTo>
                        <a:lnTo>
                          <a:pt x="123" y="71"/>
                        </a:lnTo>
                        <a:lnTo>
                          <a:pt x="128" y="57"/>
                        </a:lnTo>
                        <a:lnTo>
                          <a:pt x="138" y="42"/>
                        </a:lnTo>
                        <a:lnTo>
                          <a:pt x="152" y="28"/>
                        </a:lnTo>
                        <a:lnTo>
                          <a:pt x="166" y="14"/>
                        </a:lnTo>
                        <a:lnTo>
                          <a:pt x="180" y="9"/>
                        </a:lnTo>
                        <a:lnTo>
                          <a:pt x="199" y="4"/>
                        </a:lnTo>
                        <a:lnTo>
                          <a:pt x="218" y="0"/>
                        </a:lnTo>
                        <a:lnTo>
                          <a:pt x="237" y="4"/>
                        </a:lnTo>
                        <a:lnTo>
                          <a:pt x="257" y="9"/>
                        </a:lnTo>
                        <a:lnTo>
                          <a:pt x="276" y="14"/>
                        </a:lnTo>
                        <a:lnTo>
                          <a:pt x="290" y="28"/>
                        </a:lnTo>
                        <a:lnTo>
                          <a:pt x="304" y="42"/>
                        </a:lnTo>
                        <a:lnTo>
                          <a:pt x="314" y="57"/>
                        </a:lnTo>
                        <a:lnTo>
                          <a:pt x="318" y="71"/>
                        </a:lnTo>
                        <a:lnTo>
                          <a:pt x="318" y="90"/>
                        </a:lnTo>
                        <a:lnTo>
                          <a:pt x="318" y="109"/>
                        </a:lnTo>
                        <a:lnTo>
                          <a:pt x="314" y="123"/>
                        </a:lnTo>
                        <a:lnTo>
                          <a:pt x="309" y="137"/>
                        </a:lnTo>
                        <a:lnTo>
                          <a:pt x="299" y="147"/>
                        </a:lnTo>
                        <a:lnTo>
                          <a:pt x="285" y="161"/>
                        </a:lnTo>
                        <a:lnTo>
                          <a:pt x="271" y="171"/>
                        </a:lnTo>
                        <a:lnTo>
                          <a:pt x="257" y="176"/>
                        </a:lnTo>
                        <a:lnTo>
                          <a:pt x="237" y="180"/>
                        </a:lnTo>
                        <a:lnTo>
                          <a:pt x="356" y="180"/>
                        </a:lnTo>
                        <a:lnTo>
                          <a:pt x="371" y="180"/>
                        </a:lnTo>
                        <a:lnTo>
                          <a:pt x="385" y="180"/>
                        </a:lnTo>
                        <a:lnTo>
                          <a:pt x="394" y="185"/>
                        </a:lnTo>
                        <a:lnTo>
                          <a:pt x="404" y="185"/>
                        </a:lnTo>
                        <a:lnTo>
                          <a:pt x="409" y="190"/>
                        </a:lnTo>
                        <a:lnTo>
                          <a:pt x="413" y="195"/>
                        </a:lnTo>
                        <a:lnTo>
                          <a:pt x="418" y="199"/>
                        </a:lnTo>
                        <a:lnTo>
                          <a:pt x="418" y="209"/>
                        </a:lnTo>
                        <a:lnTo>
                          <a:pt x="423" y="247"/>
                        </a:lnTo>
                        <a:lnTo>
                          <a:pt x="423" y="285"/>
                        </a:lnTo>
                        <a:lnTo>
                          <a:pt x="428" y="323"/>
                        </a:lnTo>
                        <a:lnTo>
                          <a:pt x="428" y="361"/>
                        </a:lnTo>
                        <a:lnTo>
                          <a:pt x="433" y="404"/>
                        </a:lnTo>
                        <a:lnTo>
                          <a:pt x="437" y="442"/>
                        </a:lnTo>
                        <a:lnTo>
                          <a:pt x="437" y="480"/>
                        </a:lnTo>
                        <a:lnTo>
                          <a:pt x="442" y="518"/>
                        </a:lnTo>
                        <a:lnTo>
                          <a:pt x="442" y="527"/>
                        </a:lnTo>
                        <a:lnTo>
                          <a:pt x="442" y="532"/>
                        </a:lnTo>
                        <a:lnTo>
                          <a:pt x="433" y="542"/>
                        </a:lnTo>
                        <a:lnTo>
                          <a:pt x="428" y="546"/>
                        </a:lnTo>
                        <a:lnTo>
                          <a:pt x="413" y="551"/>
                        </a:lnTo>
                        <a:lnTo>
                          <a:pt x="404" y="546"/>
                        </a:lnTo>
                        <a:lnTo>
                          <a:pt x="390" y="542"/>
                        </a:lnTo>
                        <a:lnTo>
                          <a:pt x="380" y="527"/>
                        </a:lnTo>
                        <a:lnTo>
                          <a:pt x="361" y="332"/>
                        </a:lnTo>
                        <a:lnTo>
                          <a:pt x="323" y="480"/>
                        </a:lnTo>
                        <a:lnTo>
                          <a:pt x="347" y="870"/>
                        </a:lnTo>
                        <a:lnTo>
                          <a:pt x="337" y="894"/>
                        </a:lnTo>
                        <a:lnTo>
                          <a:pt x="323" y="908"/>
                        </a:lnTo>
                        <a:lnTo>
                          <a:pt x="314" y="917"/>
                        </a:lnTo>
                        <a:lnTo>
                          <a:pt x="299" y="922"/>
                        </a:lnTo>
                        <a:lnTo>
                          <a:pt x="285" y="917"/>
                        </a:lnTo>
                        <a:lnTo>
                          <a:pt x="276" y="908"/>
                        </a:lnTo>
                        <a:lnTo>
                          <a:pt x="261" y="894"/>
                        </a:lnTo>
                        <a:lnTo>
                          <a:pt x="252" y="870"/>
                        </a:lnTo>
                        <a:lnTo>
                          <a:pt x="233" y="589"/>
                        </a:lnTo>
                        <a:lnTo>
                          <a:pt x="228" y="584"/>
                        </a:lnTo>
                        <a:lnTo>
                          <a:pt x="228" y="580"/>
                        </a:lnTo>
                        <a:lnTo>
                          <a:pt x="228" y="575"/>
                        </a:lnTo>
                        <a:lnTo>
                          <a:pt x="228" y="565"/>
                        </a:lnTo>
                        <a:lnTo>
                          <a:pt x="228" y="561"/>
                        </a:lnTo>
                        <a:lnTo>
                          <a:pt x="228" y="561"/>
                        </a:lnTo>
                        <a:lnTo>
                          <a:pt x="223" y="556"/>
                        </a:lnTo>
                        <a:lnTo>
                          <a:pt x="218" y="55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9900"/>
                      </a:gs>
                      <a:gs pos="100000">
                        <a:srgbClr val="CC99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>
                      <a:defRPr/>
                    </a:pPr>
                    <a:endParaRPr lang="ko-KR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1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591743" y="5925366"/>
                    <a:ext cx="285074" cy="20831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EC100"/>
                      </a:gs>
                      <a:gs pos="100000">
                        <a:srgbClr val="EEC1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latinLnBrk="0">
                      <a:defRPr/>
                    </a:pPr>
                    <a:endParaRPr lang="ko-KR" altLang="ko-KR" sz="1200" b="1" ker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  <p:grpSp>
              <p:nvGrpSpPr>
                <p:cNvPr id="28" name="그룹 71"/>
                <p:cNvGrpSpPr/>
                <p:nvPr/>
              </p:nvGrpSpPr>
              <p:grpSpPr>
                <a:xfrm>
                  <a:off x="7553604" y="4005276"/>
                  <a:ext cx="810782" cy="566732"/>
                  <a:chOff x="8980856" y="4214818"/>
                  <a:chExt cx="1103332" cy="566732"/>
                </a:xfrm>
              </p:grpSpPr>
              <p:sp>
                <p:nvSpPr>
                  <p:cNvPr id="7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8982124" y="4214818"/>
                    <a:ext cx="1090602" cy="566732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ko-KR" altLang="en-US" sz="160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7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80856" y="4316967"/>
                    <a:ext cx="1103332" cy="32426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spcBef>
                        <a:spcPct val="50000"/>
                      </a:spcBef>
                    </a:pPr>
                    <a:r>
                      <a:rPr lang="en-US" altLang="ko-KR" sz="1400" dirty="0" err="1" smtClean="0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rPr>
                      <a:t>P.Self</a:t>
                    </a:r>
                    <a:endParaRPr lang="en-US" altLang="ko-KR" sz="1400" dirty="0" smtClean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224" name="직사각형 223"/>
              <p:cNvSpPr/>
              <p:nvPr/>
            </p:nvSpPr>
            <p:spPr>
              <a:xfrm>
                <a:off x="3851920" y="1167135"/>
                <a:ext cx="1268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2400" b="1" kern="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S.World</a:t>
                </a:r>
                <a:endParaRPr kumimoji="1" lang="ko-KR" alt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3851920" y="3789040"/>
                <a:ext cx="125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2400" b="1" kern="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P.World</a:t>
                </a:r>
                <a:endParaRPr kumimoji="1" lang="ko-KR" alt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오른쪽 화살표 98"/>
              <p:cNvSpPr/>
              <p:nvPr/>
            </p:nvSpPr>
            <p:spPr bwMode="auto">
              <a:xfrm>
                <a:off x="4860032" y="2492896"/>
                <a:ext cx="432048" cy="504056"/>
              </a:xfrm>
              <a:prstGeom prst="rightArrow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0" name="오른쪽 화살표 99"/>
              <p:cNvSpPr/>
              <p:nvPr/>
            </p:nvSpPr>
            <p:spPr bwMode="auto">
              <a:xfrm rot="19864171">
                <a:off x="7051414" y="1950595"/>
                <a:ext cx="504056" cy="258784"/>
              </a:xfrm>
              <a:prstGeom prst="rightArrow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2" name="오른쪽 화살표 101"/>
              <p:cNvSpPr/>
              <p:nvPr/>
            </p:nvSpPr>
            <p:spPr bwMode="auto">
              <a:xfrm rot="1735829" flipV="1">
                <a:off x="7051414" y="3136453"/>
                <a:ext cx="504056" cy="258784"/>
              </a:xfrm>
              <a:prstGeom prst="rightArrow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grpSp>
            <p:nvGrpSpPr>
              <p:cNvPr id="29" name="그룹 74"/>
              <p:cNvGrpSpPr/>
              <p:nvPr/>
            </p:nvGrpSpPr>
            <p:grpSpPr>
              <a:xfrm>
                <a:off x="5364088" y="1895994"/>
                <a:ext cx="1808114" cy="1562844"/>
                <a:chOff x="4261745" y="2959428"/>
                <a:chExt cx="1855769" cy="1646568"/>
              </a:xfrm>
            </p:grpSpPr>
            <p:pic>
              <p:nvPicPr>
                <p:cNvPr id="66" name="Picture 75" descr="3pc2  3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10522" t="23044" r="23688" b="9656"/>
                <a:stretch>
                  <a:fillRect/>
                </a:stretch>
              </p:blipFill>
              <p:spPr bwMode="auto">
                <a:xfrm>
                  <a:off x="4261745" y="2959428"/>
                  <a:ext cx="1855769" cy="164656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74" name="직사각형 73"/>
                <p:cNvSpPr/>
                <p:nvPr/>
              </p:nvSpPr>
              <p:spPr>
                <a:xfrm>
                  <a:off x="4335651" y="2981382"/>
                  <a:ext cx="890410" cy="4863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rPr>
                    <a:t>Death</a:t>
                  </a:r>
                  <a:r>
                    <a:rPr lang="ko-KR" altLang="en-US" sz="1200" b="1" dirty="0" smtClea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rPr>
                    <a:t> </a:t>
                  </a:r>
                  <a:endParaRPr lang="en-US" altLang="ko-KR" sz="1200" b="1" dirty="0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  <a:p>
                  <a:r>
                    <a:rPr lang="en-US" altLang="ko-KR" sz="1200" b="1" dirty="0" smtClea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rPr>
                    <a:t>(2</a:t>
                  </a:r>
                  <a:r>
                    <a:rPr lang="en-US" altLang="ko-KR" sz="1200" b="1" baseline="30000" dirty="0" smtClea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rPr>
                    <a:t>nd</a:t>
                  </a:r>
                  <a:r>
                    <a:rPr lang="en-US" altLang="ko-KR" sz="1200" b="1" dirty="0" smtClean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rPr>
                    <a:t> Birth)</a:t>
                  </a:r>
                  <a:endParaRPr lang="ko-KR" altLang="en-US" sz="1200" b="1" dirty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104" name="위로 구부러진 화살표 103"/>
              <p:cNvSpPr/>
              <p:nvPr/>
            </p:nvSpPr>
            <p:spPr bwMode="auto">
              <a:xfrm rot="5400000">
                <a:off x="4053650" y="2710328"/>
                <a:ext cx="504056" cy="178866"/>
              </a:xfrm>
              <a:prstGeom prst="curvedUp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5" name="위로 구부러진 화살표 104"/>
              <p:cNvSpPr/>
              <p:nvPr/>
            </p:nvSpPr>
            <p:spPr bwMode="auto">
              <a:xfrm rot="5400000" flipH="1" flipV="1">
                <a:off x="4300179" y="2687158"/>
                <a:ext cx="504056" cy="178866"/>
              </a:xfrm>
              <a:prstGeom prst="curvedUp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08" name="직사각형 107"/>
            <p:cNvSpPr/>
            <p:nvPr/>
          </p:nvSpPr>
          <p:spPr>
            <a:xfrm>
              <a:off x="7891734" y="2339588"/>
              <a:ext cx="1252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Never Die</a:t>
              </a:r>
              <a:endParaRPr kumimoji="1" lang="ko-KR" altLang="en-US" dirty="0">
                <a:solidFill>
                  <a:srgbClr val="003366"/>
                </a:solidFill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7853262" y="3131676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Surely Die</a:t>
              </a:r>
              <a:endParaRPr kumimoji="1" lang="ko-KR" altLang="en-US" dirty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09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555698" y="1124744"/>
            <a:ext cx="7904734" cy="5247590"/>
          </a:xfrm>
          <a:prstGeom prst="rect">
            <a:avLst/>
          </a:prstGeom>
          <a:solidFill>
            <a:srgbClr val="99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Building 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Substantial 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CIG </a:t>
            </a:r>
            <a:r>
              <a:rPr lang="en-US" altLang="ko-KR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(Unified Nation of Universal </a:t>
            </a:r>
            <a:r>
              <a:rPr lang="en-US" altLang="ko-KR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P</a:t>
            </a:r>
            <a:r>
              <a:rPr lang="en-US" altLang="ko-KR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eace)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	on earth and in heaven </a:t>
            </a:r>
            <a:endParaRPr lang="en-US" altLang="ko-KR" sz="24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endParaRPr lang="en-US" altLang="ko-KR" sz="11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Rebirth 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&amp; Resurrection of Humankind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	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on earth and in heaven</a:t>
            </a:r>
            <a:endParaRPr lang="en-US" altLang="ko-KR" sz="24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2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Restoration of Hell on earth and in heaven</a:t>
            </a:r>
          </a:p>
          <a:p>
            <a:endParaRPr lang="en-US" altLang="ko-KR" sz="24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3"/>
              </a:rPr>
              <a:t>Building Kingdom of God on earth and in heaven</a:t>
            </a:r>
            <a:endParaRPr lang="en-US" altLang="ko-KR" sz="24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4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Universal course to restore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	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substantial </a:t>
            </a: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anaan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107504" y="0"/>
            <a:ext cx="8172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Mission of True Parents</a:t>
            </a:r>
            <a:endParaRPr lang="ko-KR" altLang="en-US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304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gray">
          <a:xfrm>
            <a:off x="2799247" y="5162128"/>
            <a:ext cx="1295400" cy="1219200"/>
          </a:xfrm>
          <a:prstGeom prst="ellipse">
            <a:avLst/>
          </a:prstGeom>
          <a:solidFill>
            <a:srgbClr val="006600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Witness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 Stage Life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1247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2627784" y="1849760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gray">
          <a:xfrm>
            <a:off x="1116360" y="29249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gray">
          <a:xfrm>
            <a:off x="4860776" y="4658072"/>
            <a:ext cx="1295400" cy="1219200"/>
          </a:xfrm>
          <a:prstGeom prst="ellipse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Cleansing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Hereditary Sins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gray">
          <a:xfrm>
            <a:off x="827584" y="4581128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Restoration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Angels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7029" name="Oval 5"/>
          <p:cNvSpPr>
            <a:spLocks noChangeArrowheads="1"/>
          </p:cNvSpPr>
          <p:nvPr/>
        </p:nvSpPr>
        <p:spPr bwMode="gray">
          <a:xfrm>
            <a:off x="6300936" y="3721968"/>
            <a:ext cx="1295400" cy="1219200"/>
          </a:xfrm>
          <a:prstGeom prst="ellipse">
            <a:avLst/>
          </a:prstGeom>
          <a:solidFill>
            <a:srgbClr val="00660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Building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endParaRPr lang="en-US" altLang="ko-KR" sz="2400" b="1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CIG HQ town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51448" y="5758371"/>
            <a:ext cx="2201233" cy="830997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Humanity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5796136" y="1532982"/>
            <a:ext cx="2808312" cy="1463970"/>
          </a:xfrm>
          <a:prstGeom prst="ellipse">
            <a:avLst/>
          </a:prstGeom>
          <a:solidFill>
            <a:srgbClr val="7030A0"/>
          </a:solidFill>
          <a:ln w="38100">
            <a:solidFill>
              <a:srgbClr val="FF0000"/>
            </a:solidFill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8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8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8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8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51448" y="5758371"/>
            <a:ext cx="2201233" cy="830997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Humanity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67744" y="2999016"/>
            <a:ext cx="51058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Establishing Foundation for </a:t>
            </a:r>
          </a:p>
          <a:p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True Father</a:t>
            </a:r>
            <a:r>
              <a:rPr lang="en-US" altLang="ko-KR" sz="2400" b="1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/>
              </a:rPr>
              <a:t>’</a:t>
            </a:r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s Activities in heaven</a:t>
            </a:r>
            <a:endParaRPr lang="en-US" altLang="ko-KR" sz="24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(480 billion Blessed Spirits)</a:t>
            </a:r>
          </a:p>
          <a:p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(Creation of Circumstance</a:t>
            </a:r>
            <a:r>
              <a:rPr lang="en-US" altLang="ko-KR" sz="2000" b="1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’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 in heaven)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0"/>
          <p:cNvGrpSpPr/>
          <p:nvPr/>
        </p:nvGrpSpPr>
        <p:grpSpPr>
          <a:xfrm>
            <a:off x="323528" y="1556792"/>
            <a:ext cx="8528343" cy="4766221"/>
            <a:chOff x="323528" y="1556792"/>
            <a:chExt cx="8528343" cy="4766221"/>
          </a:xfrm>
        </p:grpSpPr>
        <p:grpSp>
          <p:nvGrpSpPr>
            <p:cNvPr id="3" name="그룹 108"/>
            <p:cNvGrpSpPr/>
            <p:nvPr/>
          </p:nvGrpSpPr>
          <p:grpSpPr>
            <a:xfrm>
              <a:off x="428596" y="1556792"/>
              <a:ext cx="8423275" cy="4766221"/>
              <a:chOff x="428596" y="1556792"/>
              <a:chExt cx="8423275" cy="4766221"/>
            </a:xfrm>
          </p:grpSpPr>
          <p:grpSp>
            <p:nvGrpSpPr>
              <p:cNvPr id="4" name="그룹 103"/>
              <p:cNvGrpSpPr/>
              <p:nvPr/>
            </p:nvGrpSpPr>
            <p:grpSpPr>
              <a:xfrm>
                <a:off x="428596" y="1556792"/>
                <a:ext cx="8423275" cy="4296321"/>
                <a:chOff x="428596" y="1556792"/>
                <a:chExt cx="8423275" cy="4296321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428596" y="2828925"/>
                  <a:ext cx="8423275" cy="3024188"/>
                  <a:chOff x="431" y="1782"/>
                  <a:chExt cx="5306" cy="1905"/>
                </a:xfrm>
              </p:grpSpPr>
              <p:sp>
                <p:nvSpPr>
                  <p:cNvPr id="341709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783"/>
                    <a:ext cx="458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31" y="1782"/>
                    <a:ext cx="4581" cy="1905"/>
                    <a:chOff x="612" y="1700"/>
                    <a:chExt cx="4400" cy="1905"/>
                  </a:xfrm>
                </p:grpSpPr>
                <p:sp>
                  <p:nvSpPr>
                    <p:cNvPr id="341710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2381"/>
                      <a:ext cx="4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341709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1700"/>
                      <a:ext cx="4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341709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3000"/>
                      <a:ext cx="4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341710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3605"/>
                      <a:ext cx="4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</p:grpSp>
            </p:grpSp>
            <p:grpSp>
              <p:nvGrpSpPr>
                <p:cNvPr id="7" name="그룹 98"/>
                <p:cNvGrpSpPr/>
                <p:nvPr/>
              </p:nvGrpSpPr>
              <p:grpSpPr>
                <a:xfrm>
                  <a:off x="774684" y="1556792"/>
                  <a:ext cx="1439862" cy="1237208"/>
                  <a:chOff x="774684" y="1556792"/>
                  <a:chExt cx="1439862" cy="1237208"/>
                </a:xfrm>
              </p:grpSpPr>
              <p:sp>
                <p:nvSpPr>
                  <p:cNvPr id="3417116" name="Oval 28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774684" y="1570038"/>
                    <a:ext cx="1439862" cy="12239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F5FC"/>
                      </a:gs>
                      <a:gs pos="100000">
                        <a:srgbClr val="C0F5FC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34171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927084" y="1773238"/>
                    <a:ext cx="1165225" cy="9985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66FF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3417119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095359" y="2043113"/>
                    <a:ext cx="890587" cy="6921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F99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341712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095521" y="2058988"/>
                    <a:ext cx="950901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altLang="ko-KR" sz="11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1</a:t>
                    </a:r>
                    <a:r>
                      <a:rPr kumimoji="1" lang="en-US" altLang="ko-KR" sz="1100" b="1" baseline="30000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st</a:t>
                    </a:r>
                    <a:r>
                      <a:rPr kumimoji="1" lang="en-US" altLang="ko-KR" sz="11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 Blessing</a:t>
                    </a:r>
                    <a:endParaRPr kumimoji="1" lang="ko-KR" altLang="en-US" sz="1100" b="1" dirty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341712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231884" y="2278063"/>
                    <a:ext cx="617537" cy="4079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ECECE"/>
                      </a:gs>
                      <a:gs pos="100000">
                        <a:srgbClr val="CECECE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34171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157932" y="2278516"/>
                    <a:ext cx="811899" cy="4247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altLang="ko-KR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rPr>
                      <a:t>God</a:t>
                    </a:r>
                    <a:endParaRPr kumimoji="1" lang="ko-KR" altLang="en-US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10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071230" y="1813760"/>
                    <a:ext cx="1021433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altLang="ko-KR" sz="11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2</a:t>
                    </a:r>
                    <a:r>
                      <a:rPr kumimoji="1" lang="en-US" altLang="ko-KR" sz="1100" b="1" baseline="30000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nd</a:t>
                    </a:r>
                    <a:r>
                      <a:rPr kumimoji="1" lang="en-US" altLang="ko-KR" sz="11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  Blessing</a:t>
                    </a:r>
                    <a:endParaRPr kumimoji="1" lang="ko-KR" altLang="en-US" sz="1100" b="1" dirty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105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059965" y="1556792"/>
                    <a:ext cx="1005403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altLang="ko-KR" sz="11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3</a:t>
                    </a:r>
                    <a:r>
                      <a:rPr kumimoji="1" lang="en-US" altLang="ko-KR" sz="1100" b="1" baseline="30000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rd</a:t>
                    </a:r>
                    <a:r>
                      <a:rPr kumimoji="1" lang="en-US" altLang="ko-KR" sz="11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  Blessing</a:t>
                    </a:r>
                    <a:endParaRPr kumimoji="1" lang="ko-KR" altLang="en-US" sz="1100" b="1" dirty="0">
                      <a:solidFill>
                        <a:srgbClr val="FFFFFF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</p:grpSp>
          <p:sp>
            <p:nvSpPr>
              <p:cNvPr id="3417115" name="Line 27"/>
              <p:cNvSpPr>
                <a:spLocks noChangeShapeType="1"/>
              </p:cNvSpPr>
              <p:nvPr/>
            </p:nvSpPr>
            <p:spPr bwMode="auto">
              <a:xfrm flipV="1">
                <a:off x="1534016" y="2852738"/>
                <a:ext cx="0" cy="3019425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3417106" name="Oval 18"/>
              <p:cNvSpPr>
                <a:spLocks noChangeArrowheads="1"/>
              </p:cNvSpPr>
              <p:nvPr/>
            </p:nvSpPr>
            <p:spPr bwMode="auto">
              <a:xfrm>
                <a:off x="971600" y="5915025"/>
                <a:ext cx="537113" cy="407988"/>
              </a:xfrm>
              <a:prstGeom prst="ellipse">
                <a:avLst/>
              </a:prstGeom>
              <a:solidFill>
                <a:srgbClr val="FFCCCC"/>
              </a:solidFill>
              <a:ln w="317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Adam</a:t>
                </a:r>
                <a:endParaRPr kumimoji="1" lang="ja-JP" altLang="en-US" sz="160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17107" name="Oval 19"/>
              <p:cNvSpPr>
                <a:spLocks noChangeArrowheads="1"/>
              </p:cNvSpPr>
              <p:nvPr/>
            </p:nvSpPr>
            <p:spPr bwMode="auto">
              <a:xfrm>
                <a:off x="1531316" y="5915025"/>
                <a:ext cx="592411" cy="407988"/>
              </a:xfrm>
              <a:prstGeom prst="ellipse">
                <a:avLst/>
              </a:prstGeom>
              <a:solidFill>
                <a:srgbClr val="FFCCCC"/>
              </a:solidFill>
              <a:ln w="317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Eve</a:t>
                </a:r>
                <a:endParaRPr kumimoji="1" lang="ko-KR" altLang="en-US" sz="160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323528" y="3500438"/>
              <a:ext cx="976549" cy="338554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FFFF00"/>
                  </a:solidFill>
                  <a:latin typeface="Franklin Gothic Medium" panose="020B0603020102020204" pitchFamily="34" charset="0"/>
                  <a:ea typeface="HY헤드라인M" pitchFamily="18" charset="-127"/>
                </a:rPr>
                <a:t>Creation</a:t>
              </a:r>
              <a:r>
                <a:rPr kumimoji="1" lang="ko-KR" altLang="en-US" sz="1600" b="1" dirty="0" smtClean="0">
                  <a:solidFill>
                    <a:srgbClr val="FFFF00"/>
                  </a:solidFill>
                  <a:latin typeface="Franklin Gothic Medium" panose="020B0603020102020204" pitchFamily="34" charset="0"/>
                  <a:ea typeface="HY헤드라인M" pitchFamily="18" charset="-127"/>
                </a:rPr>
                <a:t> </a:t>
              </a:r>
              <a:endParaRPr kumimoji="1" lang="en-US" altLang="ko-KR" sz="1600" b="1" dirty="0" smtClean="0">
                <a:solidFill>
                  <a:srgbClr val="FFFF00"/>
                </a:solidFill>
                <a:latin typeface="Franklin Gothic Medium" panose="020B0603020102020204" pitchFamily="34" charset="0"/>
                <a:ea typeface="HY헤드라인M" pitchFamily="18" charset="-127"/>
              </a:endParaRPr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2195736" y="2204864"/>
              <a:ext cx="1572417" cy="46166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33CC"/>
              </a:solidFill>
              <a:prstDash val="sys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smtClean="0">
                  <a:solidFill>
                    <a:srgbClr val="0000FF"/>
                  </a:solidFill>
                  <a:latin typeface="Franklin Gothic Medium Cond" panose="020B0606030402020204" pitchFamily="34" charset="0"/>
                  <a:ea typeface="HY견고딕" panose="02030600000101010101" pitchFamily="18" charset="-127"/>
                  <a:cs typeface="Verdana" panose="020B0604030504040204" pitchFamily="34" charset="0"/>
                </a:rPr>
                <a:t>Kingdom of God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smtClean="0">
                  <a:solidFill>
                    <a:srgbClr val="0000FF"/>
                  </a:solidFill>
                  <a:latin typeface="Franklin Gothic Medium Cond" panose="020B0606030402020204" pitchFamily="34" charset="0"/>
                  <a:ea typeface="HY견고딕" panose="02030600000101010101" pitchFamily="18" charset="-127"/>
                  <a:cs typeface="Verdana" panose="020B0604030504040204" pitchFamily="34" charset="0"/>
                </a:rPr>
                <a:t>centered on True Parents</a:t>
              </a:r>
            </a:p>
          </p:txBody>
        </p:sp>
      </p:grpSp>
      <p:sp>
        <p:nvSpPr>
          <p:cNvPr id="110" name="Rectangle 33"/>
          <p:cNvSpPr>
            <a:spLocks noChangeArrowheads="1"/>
          </p:cNvSpPr>
          <p:nvPr/>
        </p:nvSpPr>
        <p:spPr bwMode="auto">
          <a:xfrm>
            <a:off x="6793574" y="1556792"/>
            <a:ext cx="2242922" cy="461665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Kingdom of God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centered on True Parents</a:t>
            </a:r>
          </a:p>
        </p:txBody>
      </p:sp>
      <p:grpSp>
        <p:nvGrpSpPr>
          <p:cNvPr id="8" name="그룹 1"/>
          <p:cNvGrpSpPr/>
          <p:nvPr/>
        </p:nvGrpSpPr>
        <p:grpSpPr>
          <a:xfrm>
            <a:off x="72993" y="45676"/>
            <a:ext cx="8964612" cy="1322388"/>
            <a:chOff x="72993" y="-531440"/>
            <a:chExt cx="8964612" cy="1322388"/>
          </a:xfrm>
        </p:grpSpPr>
        <p:sp>
          <p:nvSpPr>
            <p:cNvPr id="113" name="Rectangle 24"/>
            <p:cNvSpPr>
              <a:spLocks noChangeArrowheads="1"/>
            </p:cNvSpPr>
            <p:nvPr/>
          </p:nvSpPr>
          <p:spPr bwMode="auto">
            <a:xfrm>
              <a:off x="72993" y="-504452"/>
              <a:ext cx="8964612" cy="122396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AutoShape 25"/>
            <p:cNvSpPr>
              <a:spLocks noChangeArrowheads="1"/>
            </p:cNvSpPr>
            <p:nvPr/>
          </p:nvSpPr>
          <p:spPr bwMode="auto">
            <a:xfrm>
              <a:off x="4321143" y="-531440"/>
              <a:ext cx="1930412" cy="1322388"/>
            </a:xfrm>
            <a:prstGeom prst="roundRect">
              <a:avLst>
                <a:gd name="adj" fmla="val 16667"/>
              </a:avLst>
            </a:prstGeom>
            <a:solidFill>
              <a:srgbClr val="00FFFF">
                <a:alpha val="30196"/>
              </a:srgb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Rectangle 30"/>
            <p:cNvSpPr>
              <a:spLocks noChangeArrowheads="1"/>
            </p:cNvSpPr>
            <p:nvPr/>
          </p:nvSpPr>
          <p:spPr bwMode="auto">
            <a:xfrm>
              <a:off x="1259632" y="270629"/>
              <a:ext cx="7601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en-US" altLang="ko-KR" sz="1200" kern="0" baseline="30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st</a:t>
              </a: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 Age</a:t>
              </a:r>
            </a:p>
          </p:txBody>
        </p:sp>
        <p:sp>
          <p:nvSpPr>
            <p:cNvPr id="118" name="Line 41"/>
            <p:cNvSpPr>
              <a:spLocks noChangeShapeType="1"/>
            </p:cNvSpPr>
            <p:nvPr/>
          </p:nvSpPr>
          <p:spPr bwMode="auto">
            <a:xfrm>
              <a:off x="2881280" y="-277440"/>
              <a:ext cx="1512888" cy="0"/>
            </a:xfrm>
            <a:prstGeom prst="line">
              <a:avLst/>
            </a:prstGeom>
            <a:noFill/>
            <a:ln w="762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rgbClr val="FFFFFF"/>
                </a:solidFill>
              </a:endParaRPr>
            </a:p>
          </p:txBody>
        </p:sp>
        <p:sp>
          <p:nvSpPr>
            <p:cNvPr id="119" name="Rectangle 42"/>
            <p:cNvSpPr>
              <a:spLocks noChangeArrowheads="1"/>
            </p:cNvSpPr>
            <p:nvPr/>
          </p:nvSpPr>
          <p:spPr bwMode="auto">
            <a:xfrm>
              <a:off x="3243811" y="259596"/>
              <a:ext cx="7906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lang="en-US" altLang="ko-KR" sz="1200" kern="0" baseline="30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nd</a:t>
              </a: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 Age</a:t>
              </a: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4688182" y="-134047"/>
              <a:ext cx="1213794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3</a:t>
              </a:r>
              <a:r>
                <a:rPr lang="en-US" altLang="ko-KR" sz="1200" kern="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rd</a:t>
              </a:r>
              <a:r>
                <a:rPr lang="en-US" altLang="ko-KR" sz="12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Age</a:t>
              </a:r>
              <a:endParaRPr lang="en-US" altLang="ko-KR" sz="1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 latinLnBrk="0">
                <a:defRPr/>
              </a:pPr>
              <a:r>
                <a:rPr lang="en-US" altLang="ko-KR" sz="11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(Rule of LSA)</a:t>
              </a:r>
              <a:endParaRPr lang="en-US" altLang="ko-KR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122" name="Picture 45" descr="ARROW01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68767" y="-377453"/>
              <a:ext cx="1882787" cy="256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Rectangle 45"/>
            <p:cNvSpPr>
              <a:spLocks noChangeArrowheads="1"/>
            </p:cNvSpPr>
            <p:nvPr/>
          </p:nvSpPr>
          <p:spPr bwMode="auto">
            <a:xfrm>
              <a:off x="110885" y="-6950"/>
              <a:ext cx="1132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ko-KR" sz="16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Creation</a:t>
              </a:r>
            </a:p>
          </p:txBody>
        </p:sp>
        <p:sp>
          <p:nvSpPr>
            <p:cNvPr id="128" name="Line 157"/>
            <p:cNvSpPr>
              <a:spLocks noChangeShapeType="1"/>
            </p:cNvSpPr>
            <p:nvPr/>
          </p:nvSpPr>
          <p:spPr bwMode="auto">
            <a:xfrm>
              <a:off x="424687" y="540431"/>
              <a:ext cx="5861825" cy="45719"/>
            </a:xfrm>
            <a:prstGeom prst="line">
              <a:avLst/>
            </a:prstGeom>
            <a:noFill/>
            <a:ln w="38100" cap="flat" cmpd="sng" algn="ctr">
              <a:solidFill>
                <a:srgbClr val="ACB3C1"/>
              </a:solidFill>
              <a:prstDash val="solid"/>
              <a:headEnd/>
              <a:tailEnd type="triangle" w="med" len="med"/>
            </a:ln>
            <a:effectLst>
              <a:glow rad="101600">
                <a:srgbClr val="009999">
                  <a:satMod val="175000"/>
                  <a:alpha val="4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rgbClr val="003366"/>
                </a:solidFill>
              </a:endParaRPr>
            </a:p>
          </p:txBody>
        </p:sp>
        <p:sp>
          <p:nvSpPr>
            <p:cNvPr id="129" name="Oval 162"/>
            <p:cNvSpPr>
              <a:spLocks noChangeArrowheads="1"/>
            </p:cNvSpPr>
            <p:nvPr/>
          </p:nvSpPr>
          <p:spPr bwMode="auto">
            <a:xfrm>
              <a:off x="237362" y="444406"/>
              <a:ext cx="215900" cy="215900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rgbClr val="FFFFFF"/>
                </a:solidFill>
              </a:endParaRPr>
            </a:p>
          </p:txBody>
        </p:sp>
        <p:sp>
          <p:nvSpPr>
            <p:cNvPr id="130" name="Rectangle 30"/>
            <p:cNvSpPr>
              <a:spLocks noChangeArrowheads="1"/>
            </p:cNvSpPr>
            <p:nvPr/>
          </p:nvSpPr>
          <p:spPr bwMode="auto">
            <a:xfrm>
              <a:off x="1995008" y="-244555"/>
              <a:ext cx="926857" cy="387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lnSpc>
                  <a:spcPts val="128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kumimoji="1" lang="en-US" altLang="ko-KR" sz="1400" baseline="300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st</a:t>
              </a:r>
              <a:endParaRPr kumimoji="1"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r" fontAlgn="base">
                <a:lnSpc>
                  <a:spcPts val="128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Coming</a:t>
              </a:r>
              <a:endParaRPr kumimoji="1"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1" name="Rectangle 30"/>
            <p:cNvSpPr>
              <a:spLocks noChangeArrowheads="1"/>
            </p:cNvSpPr>
            <p:nvPr/>
          </p:nvSpPr>
          <p:spPr bwMode="auto">
            <a:xfrm>
              <a:off x="3468442" y="-226962"/>
              <a:ext cx="926857" cy="35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lnSpc>
                  <a:spcPts val="128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kumimoji="1" lang="en-US" altLang="ko-KR" sz="1400" baseline="300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nd</a:t>
              </a:r>
              <a:endParaRPr kumimoji="1"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r" fontAlgn="base">
                <a:lnSpc>
                  <a:spcPts val="128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Coming</a:t>
              </a:r>
              <a:endParaRPr kumimoji="1"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6815647" y="-217354"/>
              <a:ext cx="18844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r>
                <a:rPr lang="en-US" altLang="ko-KR" sz="1200" kern="0" baseline="30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th</a:t>
              </a: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 Age</a:t>
              </a:r>
            </a:p>
            <a:p>
              <a:pPr algn="ctr" latinLnBrk="0">
                <a:defRPr/>
              </a:pPr>
              <a:r>
                <a:rPr lang="en-US" altLang="ko-KR" sz="1200" kern="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(Completed CIG)</a:t>
              </a:r>
              <a:endParaRPr lang="ko-KR" altLang="en-US" sz="16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3" name="직선 연결선 132"/>
            <p:cNvCxnSpPr/>
            <p:nvPr/>
          </p:nvCxnSpPr>
          <p:spPr bwMode="auto">
            <a:xfrm rot="5400000">
              <a:off x="3929852" y="157522"/>
              <a:ext cx="857256" cy="1588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직선 연결선 133"/>
            <p:cNvCxnSpPr/>
            <p:nvPr/>
          </p:nvCxnSpPr>
          <p:spPr bwMode="auto">
            <a:xfrm rot="5400000">
              <a:off x="5857090" y="156728"/>
              <a:ext cx="857256" cy="1588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5" name="Picture 48" descr="ARROW010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V="1">
              <a:off x="7453085" y="-1610473"/>
              <a:ext cx="253137" cy="270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6" name="직선 연결선 135"/>
            <p:cNvCxnSpPr/>
            <p:nvPr/>
          </p:nvCxnSpPr>
          <p:spPr bwMode="auto">
            <a:xfrm>
              <a:off x="2889690" y="-217792"/>
              <a:ext cx="7061" cy="772739"/>
            </a:xfrm>
            <a:prstGeom prst="line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5217664" y="1269254"/>
            <a:ext cx="958724" cy="674688"/>
            <a:chOff x="3079" y="770"/>
            <a:chExt cx="519" cy="425"/>
          </a:xfrm>
        </p:grpSpPr>
        <p:sp>
          <p:nvSpPr>
            <p:cNvPr id="120" name="AutoShape 65"/>
            <p:cNvSpPr>
              <a:spLocks noChangeArrowheads="1"/>
            </p:cNvSpPr>
            <p:nvPr/>
          </p:nvSpPr>
          <p:spPr bwMode="auto">
            <a:xfrm>
              <a:off x="3107" y="770"/>
              <a:ext cx="473" cy="425"/>
            </a:xfrm>
            <a:prstGeom prst="rightArrow">
              <a:avLst>
                <a:gd name="adj1" fmla="val 46213"/>
                <a:gd name="adj2" fmla="val 6369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25" name="Rectangle 66"/>
            <p:cNvSpPr>
              <a:spLocks noChangeArrowheads="1"/>
            </p:cNvSpPr>
            <p:nvPr/>
          </p:nvSpPr>
          <p:spPr bwMode="auto">
            <a:xfrm>
              <a:off x="3079" y="835"/>
              <a:ext cx="5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b="1" dirty="0" smtClean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1" lang="en-US" altLang="ko-KR" sz="2000" b="1" dirty="0" smtClean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Now</a:t>
              </a:r>
              <a:endParaRPr kumimoji="1" lang="ko-KR" altLang="en-US" sz="20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5634613" y="4581609"/>
            <a:ext cx="3329875" cy="1872307"/>
          </a:xfrm>
          <a:prstGeom prst="rect">
            <a:avLst/>
          </a:prstGeom>
          <a:solidFill>
            <a:srgbClr val="0000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 </a:t>
            </a:r>
            <a:endParaRPr kumimoji="1" lang="en-US" altLang="ko-KR" sz="100" kern="0" dirty="0" smtClean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Wingding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/>
              <a:buChar char="l"/>
            </a:pPr>
            <a:r>
              <a:rPr kumimoji="1" lang="ko-KR" alt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 </a:t>
            </a:r>
            <a:r>
              <a:rPr kumimoji="1" lang="en-US" altLang="ko-K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Goal of Human History  :</a:t>
            </a:r>
            <a:r>
              <a:rPr kumimoji="1" lang="ko-KR" altLang="en-US" sz="14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kumimoji="1" lang="ko-KR" altLang="en-US" sz="14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kumimoji="1" lang="en-US" altLang="ko-KR" sz="1400" kern="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kumimoji="1" lang="en-US" altLang="ko-KR" sz="1400" kern="0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“</a:t>
            </a:r>
            <a:r>
              <a:rPr kumimoji="1" lang="en-US" altLang="ko-KR" sz="1400" b="1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Kingdom of God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centered on True Parents </a:t>
            </a:r>
            <a:r>
              <a:rPr kumimoji="1" lang="en-US" altLang="ko-KR" sz="1400" kern="0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/>
              </a:rPr>
              <a:t>”</a:t>
            </a:r>
            <a:r>
              <a:rPr kumimoji="1" lang="ko-KR" altLang="en-US" sz="1400" kern="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 </a:t>
            </a:r>
            <a:endParaRPr kumimoji="1" lang="en-US" altLang="ko-KR" sz="1400" kern="0" dirty="0" smtClean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Wingding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5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kumimoji="1" lang="ko-KR" altLang="en-US" sz="5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kumimoji="1" lang="ko-KR" alt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 </a:t>
            </a:r>
            <a:r>
              <a:rPr kumimoji="1" lang="en-US" altLang="ko-K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Life of True Parents</a:t>
            </a:r>
            <a:r>
              <a:rPr kumimoji="1" lang="ko-KR" alt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  </a:t>
            </a:r>
            <a:r>
              <a:rPr kumimoji="1" lang="en-US" altLang="ko-K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:</a:t>
            </a:r>
            <a:r>
              <a:rPr kumimoji="1" lang="ko-KR" altLang="en-US" sz="14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kumimoji="1" lang="ko-KR" altLang="en-US" sz="14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kumimoji="1" lang="ko-KR" altLang="en-US" sz="1400" kern="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kumimoji="1" lang="en-US" altLang="ko-KR" sz="1400" kern="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1" lang="en-US" altLang="ko-KR" sz="1400" kern="0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“</a:t>
            </a:r>
            <a:r>
              <a:rPr kumimoji="1" lang="en-US" altLang="ko-KR" sz="1400" b="1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Kingdom of God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centered on True Parents</a:t>
            </a:r>
            <a:r>
              <a:rPr kumimoji="1" lang="en-US" altLang="ko-KR" sz="1400" kern="0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/>
              </a:rPr>
              <a:t>”</a:t>
            </a:r>
            <a:r>
              <a:rPr kumimoji="1" lang="ko-KR" altLang="en-US" sz="1400" kern="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/>
              </a:rPr>
              <a:t> </a:t>
            </a:r>
            <a:endParaRPr kumimoji="1" lang="en-US" altLang="ko-KR" sz="1400" kern="0" dirty="0" smtClean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 Unicode MS" pitchFamily="50" charset="-127"/>
            </a:endParaRPr>
          </a:p>
          <a:p>
            <a:pPr fontAlgn="base">
              <a:lnSpc>
                <a:spcPts val="256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kumimoji="1" lang="en-US" altLang="ko-KR" sz="1400" kern="0" dirty="0" smtClean="0">
                <a:solidFill>
                  <a:srgbClr val="FFFF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“</a:t>
            </a:r>
            <a:r>
              <a:rPr kumimoji="1" lang="en-US" altLang="ko-KR" sz="1400" b="1" kern="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It is Finished</a:t>
            </a:r>
            <a:r>
              <a:rPr kumimoji="1" lang="en-US" altLang="ko-KR" sz="1400" kern="0" dirty="0" smtClean="0">
                <a:solidFill>
                  <a:srgbClr val="FFFF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”</a:t>
            </a:r>
            <a:r>
              <a:rPr kumimoji="1" lang="en-US" altLang="ko-KR" sz="14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</a:t>
            </a:r>
            <a:r>
              <a:rPr kumimoji="1" lang="en-US" altLang="ko-KR" sz="1100" kern="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HY견고딕" panose="02030600000101010101" pitchFamily="18" charset="-127"/>
              </a:rPr>
              <a:t>(Conclusion over all)</a:t>
            </a:r>
            <a:endParaRPr kumimoji="1" lang="en-US" altLang="ko-KR" sz="1400" kern="0" dirty="0" smtClean="0">
              <a:solidFill>
                <a:srgbClr val="FFFFFF"/>
              </a:solidFill>
              <a:latin typeface="Franklin Gothic Medium" panose="020B0603020102020204" pitchFamily="34" charset="0"/>
              <a:ea typeface="HY견고딕" panose="02030600000101010101" pitchFamily="18" charset="-127"/>
            </a:endParaRPr>
          </a:p>
        </p:txBody>
      </p:sp>
      <p:grpSp>
        <p:nvGrpSpPr>
          <p:cNvPr id="137" name="그룹 136"/>
          <p:cNvGrpSpPr/>
          <p:nvPr/>
        </p:nvGrpSpPr>
        <p:grpSpPr>
          <a:xfrm>
            <a:off x="6143636" y="2155464"/>
            <a:ext cx="2896862" cy="2048860"/>
            <a:chOff x="6143636" y="2155464"/>
            <a:chExt cx="2896862" cy="2048860"/>
          </a:xfrm>
        </p:grpSpPr>
        <p:grpSp>
          <p:nvGrpSpPr>
            <p:cNvPr id="22" name="그룹 111"/>
            <p:cNvGrpSpPr/>
            <p:nvPr/>
          </p:nvGrpSpPr>
          <p:grpSpPr>
            <a:xfrm>
              <a:off x="6143636" y="2155464"/>
              <a:ext cx="2896862" cy="2048860"/>
              <a:chOff x="6143636" y="2155464"/>
              <a:chExt cx="2896862" cy="2048860"/>
            </a:xfrm>
          </p:grpSpPr>
          <p:grpSp>
            <p:nvGrpSpPr>
              <p:cNvPr id="23" name="그룹 19"/>
              <p:cNvGrpSpPr/>
              <p:nvPr/>
            </p:nvGrpSpPr>
            <p:grpSpPr>
              <a:xfrm>
                <a:off x="6143636" y="2155464"/>
                <a:ext cx="2896862" cy="2048860"/>
                <a:chOff x="6143636" y="2155464"/>
                <a:chExt cx="2896862" cy="2048860"/>
              </a:xfrm>
            </p:grpSpPr>
            <p:pic>
              <p:nvPicPr>
                <p:cNvPr id="3417094" name="Picture 6" descr="ARROW010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16200000">
                  <a:off x="8221357" y="2044875"/>
                  <a:ext cx="253997" cy="1384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1710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641627" y="2786058"/>
                  <a:ext cx="0" cy="116998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grpSp>
              <p:nvGrpSpPr>
                <p:cNvPr id="24" name="Group 50"/>
                <p:cNvGrpSpPr>
                  <a:grpSpLocks/>
                </p:cNvGrpSpPr>
                <p:nvPr/>
              </p:nvGrpSpPr>
              <p:grpSpPr bwMode="auto">
                <a:xfrm>
                  <a:off x="7078684" y="3644900"/>
                  <a:ext cx="636588" cy="339725"/>
                  <a:chOff x="4429" y="2296"/>
                  <a:chExt cx="401" cy="214"/>
                </a:xfrm>
              </p:grpSpPr>
              <p:sp>
                <p:nvSpPr>
                  <p:cNvPr id="341713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429" y="2296"/>
                    <a:ext cx="116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ko-KR" sz="120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341714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740" y="2420"/>
                    <a:ext cx="90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25" name="Group 53"/>
                <p:cNvGrpSpPr>
                  <a:grpSpLocks/>
                </p:cNvGrpSpPr>
                <p:nvPr/>
              </p:nvGrpSpPr>
              <p:grpSpPr bwMode="auto">
                <a:xfrm>
                  <a:off x="7392697" y="2405069"/>
                  <a:ext cx="536575" cy="382588"/>
                  <a:chOff x="4619" y="1583"/>
                  <a:chExt cx="338" cy="241"/>
                </a:xfrm>
              </p:grpSpPr>
              <p:sp>
                <p:nvSpPr>
                  <p:cNvPr id="341714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619" y="1583"/>
                    <a:ext cx="338" cy="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altLang="ko-KR" sz="1100" dirty="0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rPr>
                      <a:t>2001</a:t>
                    </a:r>
                  </a:p>
                </p:txBody>
              </p:sp>
              <p:sp>
                <p:nvSpPr>
                  <p:cNvPr id="341714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740" y="1734"/>
                    <a:ext cx="90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sp>
              <p:nvSpPr>
                <p:cNvPr id="3417144" name="Rectangle 56"/>
                <p:cNvSpPr>
                  <a:spLocks noChangeArrowheads="1"/>
                </p:cNvSpPr>
                <p:nvPr/>
              </p:nvSpPr>
              <p:spPr bwMode="auto">
                <a:xfrm>
                  <a:off x="7534801" y="2155464"/>
                  <a:ext cx="963725" cy="26468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1400" b="1" dirty="0" smtClean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rPr>
                    <a:t>CIG Age</a:t>
                  </a:r>
                  <a:endParaRPr kumimoji="1" lang="ko-KR" altLang="en-US" sz="1100" b="1" dirty="0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27" name="Rectangle 96"/>
                <p:cNvSpPr>
                  <a:spLocks noChangeArrowheads="1"/>
                </p:cNvSpPr>
                <p:nvPr/>
              </p:nvSpPr>
              <p:spPr bwMode="auto">
                <a:xfrm>
                  <a:off x="6229363" y="3942714"/>
                  <a:ext cx="537327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1100" dirty="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rPr>
                    <a:t>1945</a:t>
                  </a:r>
                </a:p>
              </p:txBody>
            </p:sp>
            <p:sp>
              <p:nvSpPr>
                <p:cNvPr id="141" name="Oval 52"/>
                <p:cNvSpPr>
                  <a:spLocks noChangeArrowheads="1"/>
                </p:cNvSpPr>
                <p:nvPr/>
              </p:nvSpPr>
              <p:spPr bwMode="auto">
                <a:xfrm>
                  <a:off x="6424626" y="3838576"/>
                  <a:ext cx="142875" cy="142875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171" name="직선 화살표 연결선 170"/>
                <p:cNvCxnSpPr/>
                <p:nvPr/>
              </p:nvCxnSpPr>
              <p:spPr bwMode="auto">
                <a:xfrm>
                  <a:off x="6143636" y="3903663"/>
                  <a:ext cx="285752" cy="1588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7" name="직선 화살표 연결선 176"/>
                <p:cNvCxnSpPr/>
                <p:nvPr/>
              </p:nvCxnSpPr>
              <p:spPr bwMode="auto">
                <a:xfrm>
                  <a:off x="6572264" y="3908426"/>
                  <a:ext cx="1000132" cy="1588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96" name="Oval 55"/>
              <p:cNvSpPr>
                <a:spLocks noChangeArrowheads="1"/>
              </p:cNvSpPr>
              <p:nvPr/>
            </p:nvSpPr>
            <p:spPr bwMode="auto">
              <a:xfrm>
                <a:off x="8388424" y="2636912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8" name="Rectangle 54"/>
              <p:cNvSpPr>
                <a:spLocks noChangeArrowheads="1"/>
              </p:cNvSpPr>
              <p:nvPr/>
            </p:nvSpPr>
            <p:spPr bwMode="auto">
              <a:xfrm>
                <a:off x="8211889" y="2407441"/>
                <a:ext cx="53732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dirty="0" smtClean="0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rPr>
                  <a:t>2012</a:t>
                </a:r>
                <a:endParaRPr kumimoji="1" lang="en-US" altLang="ko-KR" sz="1100" dirty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99" name="Rectangle 56"/>
            <p:cNvSpPr>
              <a:spLocks noChangeArrowheads="1"/>
            </p:cNvSpPr>
            <p:nvPr/>
          </p:nvSpPr>
          <p:spPr bwMode="auto">
            <a:xfrm>
              <a:off x="7951820" y="2924944"/>
              <a:ext cx="1016625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Father</a:t>
              </a:r>
              <a:r>
                <a:rPr kumimoji="1" lang="en-US" altLang="ko-KR" sz="1200" b="1" dirty="0" smtClean="0">
                  <a:solidFill>
                    <a:srgbClr val="FFFFFF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’</a:t>
              </a:r>
              <a:r>
                <a:rPr kumimoji="1" lang="en-US" altLang="ko-KR" sz="1200" b="1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err="1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Seonghwa</a:t>
              </a:r>
              <a:endParaRPr kumimoji="1" lang="ko-KR" altLang="en-US" sz="1050" b="1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0" name="그룹 97"/>
          <p:cNvGrpSpPr/>
          <p:nvPr/>
        </p:nvGrpSpPr>
        <p:grpSpPr>
          <a:xfrm>
            <a:off x="2692400" y="3590431"/>
            <a:ext cx="3457576" cy="2862757"/>
            <a:chOff x="2692400" y="3590431"/>
            <a:chExt cx="3457576" cy="2862757"/>
          </a:xfrm>
        </p:grpSpPr>
        <p:grpSp>
          <p:nvGrpSpPr>
            <p:cNvPr id="11" name="그룹 109"/>
            <p:cNvGrpSpPr/>
            <p:nvPr/>
          </p:nvGrpSpPr>
          <p:grpSpPr>
            <a:xfrm>
              <a:off x="2692400" y="3597279"/>
              <a:ext cx="3457576" cy="2855909"/>
              <a:chOff x="2692400" y="3597279"/>
              <a:chExt cx="3457576" cy="2855909"/>
            </a:xfrm>
          </p:grpSpPr>
          <p:grpSp>
            <p:nvGrpSpPr>
              <p:cNvPr id="12" name="그룹 18"/>
              <p:cNvGrpSpPr/>
              <p:nvPr/>
            </p:nvGrpSpPr>
            <p:grpSpPr>
              <a:xfrm>
                <a:off x="2692400" y="3597279"/>
                <a:ext cx="3457576" cy="2855909"/>
                <a:chOff x="2692400" y="3597279"/>
                <a:chExt cx="3457576" cy="2855909"/>
              </a:xfrm>
            </p:grpSpPr>
            <p:sp>
              <p:nvSpPr>
                <p:cNvPr id="341711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543300" y="4956175"/>
                  <a:ext cx="1150938" cy="863600"/>
                </a:xfrm>
                <a:prstGeom prst="line">
                  <a:avLst/>
                </a:prstGeom>
                <a:noFill/>
                <a:ln w="762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341711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692400" y="5876925"/>
                  <a:ext cx="792163" cy="576263"/>
                </a:xfrm>
                <a:prstGeom prst="line">
                  <a:avLst/>
                </a:prstGeom>
                <a:noFill/>
                <a:ln w="762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3417126" name="Oval 38"/>
                <p:cNvSpPr>
                  <a:spLocks noChangeArrowheads="1"/>
                </p:cNvSpPr>
                <p:nvPr/>
              </p:nvSpPr>
              <p:spPr bwMode="auto">
                <a:xfrm>
                  <a:off x="3413125" y="5788025"/>
                  <a:ext cx="142875" cy="142875"/>
                </a:xfrm>
                <a:prstGeom prst="ellipse">
                  <a:avLst/>
                </a:prstGeom>
                <a:solidFill>
                  <a:srgbClr val="0000FF"/>
                </a:solidFill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grpSp>
              <p:nvGrpSpPr>
                <p:cNvPr id="13" name="Group 39"/>
                <p:cNvGrpSpPr>
                  <a:grpSpLocks/>
                </p:cNvGrpSpPr>
                <p:nvPr/>
              </p:nvGrpSpPr>
              <p:grpSpPr bwMode="auto">
                <a:xfrm>
                  <a:off x="3924300" y="4724400"/>
                  <a:ext cx="874713" cy="288925"/>
                  <a:chOff x="2472" y="2931"/>
                  <a:chExt cx="646" cy="227"/>
                </a:xfrm>
              </p:grpSpPr>
              <p:sp>
                <p:nvSpPr>
                  <p:cNvPr id="341712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31"/>
                    <a:ext cx="544" cy="227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 latinLnBrk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altLang="ko-KR" sz="1600" b="1" dirty="0" smtClean="0">
                        <a:solidFill>
                          <a:srgbClr val="0000CC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Jesus</a:t>
                    </a:r>
                    <a:endParaRPr kumimoji="1" lang="ko-KR" altLang="en-US" sz="1600" b="1" dirty="0">
                      <a:solidFill>
                        <a:srgbClr val="0000CC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3417129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028" y="3041"/>
                    <a:ext cx="90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14" name="Group 45"/>
                <p:cNvGrpSpPr>
                  <a:grpSpLocks/>
                </p:cNvGrpSpPr>
                <p:nvPr/>
              </p:nvGrpSpPr>
              <p:grpSpPr bwMode="auto">
                <a:xfrm>
                  <a:off x="4544820" y="3597279"/>
                  <a:ext cx="1605156" cy="596807"/>
                  <a:chOff x="2772" y="2229"/>
                  <a:chExt cx="1197" cy="422"/>
                </a:xfrm>
              </p:grpSpPr>
              <p:grpSp>
                <p:nvGrpSpPr>
                  <p:cNvPr id="15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772" y="2243"/>
                    <a:ext cx="1197" cy="408"/>
                    <a:chOff x="2772" y="2243"/>
                    <a:chExt cx="1197" cy="408"/>
                  </a:xfrm>
                </p:grpSpPr>
                <p:sp>
                  <p:nvSpPr>
                    <p:cNvPr id="341713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2" y="2243"/>
                      <a:ext cx="895" cy="408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pPr algn="ctr"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altLang="ko-KR" sz="1600" b="1" dirty="0" smtClean="0">
                        <a:solidFill>
                          <a:srgbClr val="FFFF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p:txBody>
                </p:sp>
                <p:sp>
                  <p:nvSpPr>
                    <p:cNvPr id="3417136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5" y="2372"/>
                      <a:ext cx="144" cy="1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</p:grpSp>
              <p:sp>
                <p:nvSpPr>
                  <p:cNvPr id="341713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693" y="2229"/>
                    <a:ext cx="123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ko-KR" sz="1000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sp>
              <p:nvSpPr>
                <p:cNvPr id="341718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781550" y="3933825"/>
                  <a:ext cx="1152525" cy="935038"/>
                </a:xfrm>
                <a:prstGeom prst="line">
                  <a:avLst/>
                </a:prstGeom>
                <a:noFill/>
                <a:ln w="762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FFFFFF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07" name="Rectangle 34"/>
                <p:cNvSpPr>
                  <a:spLocks noChangeArrowheads="1"/>
                </p:cNvSpPr>
                <p:nvPr/>
              </p:nvSpPr>
              <p:spPr bwMode="auto">
                <a:xfrm rot="19428612">
                  <a:off x="3520669" y="5583285"/>
                  <a:ext cx="1199559" cy="338554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1600" b="1" dirty="0" smtClean="0">
                      <a:solidFill>
                        <a:srgbClr val="CCCC00"/>
                      </a:solidFill>
                      <a:latin typeface="Franklin Gothic Medium" panose="020B0603020102020204" pitchFamily="34" charset="0"/>
                      <a:ea typeface="HY헤드라인M" pitchFamily="18" charset="-127"/>
                    </a:rPr>
                    <a:t>Restoration</a:t>
                  </a:r>
                  <a:endParaRPr kumimoji="1" lang="ko-KR" altLang="en-US" sz="1600" b="1" dirty="0">
                    <a:solidFill>
                      <a:srgbClr val="CCCC00"/>
                    </a:solidFill>
                    <a:latin typeface="Franklin Gothic Medium" panose="020B0603020102020204" pitchFamily="34" charset="0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103" name="직사각형 102"/>
              <p:cNvSpPr/>
              <p:nvPr/>
            </p:nvSpPr>
            <p:spPr>
              <a:xfrm rot="19473329">
                <a:off x="2988820" y="4844852"/>
                <a:ext cx="1847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7" name="직사각형 96"/>
            <p:cNvSpPr/>
            <p:nvPr/>
          </p:nvSpPr>
          <p:spPr>
            <a:xfrm>
              <a:off x="4683197" y="3590431"/>
              <a:ext cx="981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Parents</a:t>
              </a:r>
            </a:p>
          </p:txBody>
        </p:sp>
      </p:grpSp>
      <p:grpSp>
        <p:nvGrpSpPr>
          <p:cNvPr id="16" name="그룹 108"/>
          <p:cNvGrpSpPr/>
          <p:nvPr/>
        </p:nvGrpSpPr>
        <p:grpSpPr>
          <a:xfrm>
            <a:off x="1502952" y="2828925"/>
            <a:ext cx="1955825" cy="3984639"/>
            <a:chOff x="1502952" y="2828925"/>
            <a:chExt cx="1955825" cy="3984639"/>
          </a:xfrm>
        </p:grpSpPr>
        <p:grpSp>
          <p:nvGrpSpPr>
            <p:cNvPr id="17" name="그룹 21"/>
            <p:cNvGrpSpPr/>
            <p:nvPr/>
          </p:nvGrpSpPr>
          <p:grpSpPr>
            <a:xfrm>
              <a:off x="1502952" y="2828925"/>
              <a:ext cx="1955825" cy="3984639"/>
              <a:chOff x="1500166" y="2828925"/>
              <a:chExt cx="1955825" cy="3984639"/>
            </a:xfrm>
          </p:grpSpPr>
          <p:sp>
            <p:nvSpPr>
              <p:cNvPr id="3417102" name="Line 14"/>
              <p:cNvSpPr>
                <a:spLocks noChangeShapeType="1"/>
              </p:cNvSpPr>
              <p:nvPr/>
            </p:nvSpPr>
            <p:spPr bwMode="auto">
              <a:xfrm flipV="1">
                <a:off x="1525571" y="2828925"/>
                <a:ext cx="0" cy="1081088"/>
              </a:xfrm>
              <a:prstGeom prst="line">
                <a:avLst/>
              </a:prstGeom>
              <a:noFill/>
              <a:ln w="76200">
                <a:solidFill>
                  <a:srgbClr val="92D05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grpSp>
            <p:nvGrpSpPr>
              <p:cNvPr id="18" name="그룹 20"/>
              <p:cNvGrpSpPr/>
              <p:nvPr/>
            </p:nvGrpSpPr>
            <p:grpSpPr>
              <a:xfrm>
                <a:off x="1500166" y="3929066"/>
                <a:ext cx="1955825" cy="2884498"/>
                <a:chOff x="1500166" y="3929066"/>
                <a:chExt cx="1955825" cy="2884498"/>
              </a:xfrm>
            </p:grpSpPr>
            <p:grpSp>
              <p:nvGrpSpPr>
                <p:cNvPr id="19" name="그룹 17"/>
                <p:cNvGrpSpPr/>
                <p:nvPr/>
              </p:nvGrpSpPr>
              <p:grpSpPr>
                <a:xfrm>
                  <a:off x="1500166" y="3929066"/>
                  <a:ext cx="1955825" cy="2884498"/>
                  <a:chOff x="1500166" y="3929066"/>
                  <a:chExt cx="1955825" cy="2884498"/>
                </a:xfrm>
              </p:grpSpPr>
              <p:sp>
                <p:nvSpPr>
                  <p:cNvPr id="34171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500166" y="3929066"/>
                    <a:ext cx="1192234" cy="2524123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ko-KR" altLang="en-US">
                      <a:solidFill>
                        <a:srgbClr val="FFFFFF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grpSp>
                <p:nvGrpSpPr>
                  <p:cNvPr id="2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976440" y="6367476"/>
                    <a:ext cx="1479551" cy="446088"/>
                    <a:chOff x="1340" y="4011"/>
                    <a:chExt cx="932" cy="281"/>
                  </a:xfrm>
                </p:grpSpPr>
                <p:grpSp>
                  <p:nvGrpSpPr>
                    <p:cNvPr id="21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0" y="4060"/>
                      <a:ext cx="932" cy="232"/>
                      <a:chOff x="1432" y="3966"/>
                      <a:chExt cx="932" cy="232"/>
                    </a:xfrm>
                  </p:grpSpPr>
                  <p:sp>
                    <p:nvSpPr>
                      <p:cNvPr id="3417147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32" y="3966"/>
                        <a:ext cx="910" cy="232"/>
                      </a:xfrm>
                      <a:prstGeom prst="ellipse">
                        <a:avLst/>
                      </a:prstGeom>
                      <a:solidFill>
                        <a:srgbClr val="CDC800"/>
                      </a:solidFill>
                      <a:ln w="38100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fontAlgn="base" latinLnBrk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ja-JP" altLang="en-US" sz="20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endParaRPr>
                      </a:p>
                    </p:txBody>
                  </p:sp>
                  <p:sp>
                    <p:nvSpPr>
                      <p:cNvPr id="341714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78" y="3978"/>
                        <a:ext cx="886" cy="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kumimoji="1" lang="en-US" altLang="ko-KR" sz="1600" b="1" dirty="0" smtClean="0">
                            <a:solidFill>
                              <a:srgbClr val="000000"/>
                            </a:solidFill>
                            <a:latin typeface="HY헤드라인M" pitchFamily="18" charset="-127"/>
                            <a:ea typeface="HY헤드라인M" pitchFamily="18" charset="-127"/>
                          </a:rPr>
                          <a:t>F.</a:t>
                        </a:r>
                        <a:r>
                          <a:rPr kumimoji="1" lang="ko-KR" altLang="en-US" sz="1600" b="1" dirty="0" smtClean="0">
                            <a:solidFill>
                              <a:srgbClr val="000000"/>
                            </a:solidFill>
                            <a:latin typeface="HY헤드라인M" pitchFamily="18" charset="-127"/>
                            <a:ea typeface="HY헤드라인M" pitchFamily="18" charset="-127"/>
                          </a:rPr>
                          <a:t> </a:t>
                        </a:r>
                        <a:r>
                          <a:rPr kumimoji="1" lang="en-US" altLang="ko-KR" sz="1600" b="1" dirty="0" smtClean="0">
                            <a:solidFill>
                              <a:srgbClr val="000000"/>
                            </a:solidFill>
                            <a:latin typeface="HY헤드라인M" pitchFamily="18" charset="-127"/>
                            <a:ea typeface="HY헤드라인M" pitchFamily="18" charset="-127"/>
                          </a:rPr>
                          <a:t>Adam/Eve</a:t>
                        </a:r>
                        <a:endParaRPr kumimoji="1" lang="ko-KR" altLang="en-US" sz="700" b="1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endParaRPr>
                      </a:p>
                    </p:txBody>
                  </p:sp>
                </p:grpSp>
                <p:sp>
                  <p:nvSpPr>
                    <p:cNvPr id="3417149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5" y="4011"/>
                      <a:ext cx="90" cy="90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2857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>
                        <a:solidFill>
                          <a:srgbClr val="FFFF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2192950" y="4962654"/>
                  <a:ext cx="497252" cy="338554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1600" b="1" dirty="0" smtClean="0">
                      <a:solidFill>
                        <a:srgbClr val="FFFF00"/>
                      </a:solidFill>
                      <a:latin typeface="Franklin Gothic Medium" panose="020B0603020102020204" pitchFamily="34" charset="0"/>
                      <a:ea typeface="HY헤드라인M" pitchFamily="18" charset="-127"/>
                    </a:rPr>
                    <a:t>Fall</a:t>
                  </a:r>
                  <a:endParaRPr kumimoji="1" lang="ko-KR" altLang="en-US" sz="1600" b="1" dirty="0">
                    <a:solidFill>
                      <a:srgbClr val="FFFF00"/>
                    </a:solidFill>
                    <a:latin typeface="Franklin Gothic Medium" panose="020B0603020102020204" pitchFamily="34" charset="0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3417112" name="Line 24"/>
              <p:cNvSpPr>
                <a:spLocks noChangeShapeType="1"/>
              </p:cNvSpPr>
              <p:nvPr/>
            </p:nvSpPr>
            <p:spPr bwMode="auto">
              <a:xfrm flipV="1">
                <a:off x="1525571" y="3846513"/>
                <a:ext cx="0" cy="2033587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01" name="직사각형 100"/>
            <p:cNvSpPr/>
            <p:nvPr/>
          </p:nvSpPr>
          <p:spPr>
            <a:xfrm>
              <a:off x="2500298" y="4214818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5" name="Rectangle 33"/>
          <p:cNvSpPr>
            <a:spLocks noChangeArrowheads="1"/>
          </p:cNvSpPr>
          <p:nvPr/>
        </p:nvSpPr>
        <p:spPr bwMode="auto">
          <a:xfrm>
            <a:off x="2592322" y="4263479"/>
            <a:ext cx="1572417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33CC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FF"/>
                </a:solidFill>
                <a:latin typeface="Franklin Gothic Medium Cond" panose="020B0606030402020204" pitchFamily="34" charset="0"/>
                <a:ea typeface="HY견고딕" panose="02030600000101010101" pitchFamily="18" charset="-127"/>
              </a:rPr>
              <a:t>Kingdom of God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FF"/>
                </a:solidFill>
                <a:latin typeface="Franklin Gothic Medium Cond" panose="020B0606030402020204" pitchFamily="34" charset="0"/>
                <a:ea typeface="HY견고딕" panose="02030600000101010101" pitchFamily="18" charset="-127"/>
              </a:rPr>
              <a:t>centered on True Parents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95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3203848" y="1124744"/>
            <a:ext cx="2952328" cy="121920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800" b="1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144653" y="2301260"/>
            <a:ext cx="344357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Cleansing </a:t>
            </a:r>
          </a:p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Original Sin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o</a:t>
            </a:r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f Spirits</a:t>
            </a:r>
            <a:endParaRPr lang="en-US" altLang="ko-KR" sz="28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(Restoration of </a:t>
            </a:r>
          </a:p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 of Spirits)</a:t>
            </a:r>
          </a:p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</a:t>
            </a:r>
            <a:r>
              <a:rPr lang="en-US" altLang="ko-KR" sz="2400" b="1" baseline="300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</a:t>
            </a:r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Blessing of Spirits)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1247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1403648" y="2065784"/>
            <a:ext cx="2954674" cy="121920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800" b="1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313" y="1102859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46895" y="3212976"/>
            <a:ext cx="37337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Cleansing</a:t>
            </a:r>
          </a:p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Fallen Natures &amp; Sins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o</a:t>
            </a:r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f Spirits</a:t>
            </a:r>
            <a:endParaRPr lang="en-US" altLang="ko-KR" sz="28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(1</a:t>
            </a:r>
            <a:r>
              <a:rPr lang="en-US" altLang="ko-KR" sz="2400" b="1" baseline="300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</a:t>
            </a:r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Blessing of Spirits)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1247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2627784" y="1849760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gray">
          <a:xfrm>
            <a:off x="107504" y="2924944"/>
            <a:ext cx="2659604" cy="121920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800" b="1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40520" y="3330858"/>
            <a:ext cx="485581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Cleaning H &amp; W relationship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o</a:t>
            </a:r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f Spirits</a:t>
            </a:r>
          </a:p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One Husband-One Wife</a:t>
            </a:r>
          </a:p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(2</a:t>
            </a:r>
            <a:r>
              <a:rPr lang="en-US" altLang="ko-KR" sz="2400" b="1" baseline="300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nd</a:t>
            </a:r>
            <a:r>
              <a:rPr lang="en-US" altLang="ko-KR" sz="24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Blessing of Spirits)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1247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2627784" y="1849760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gray">
          <a:xfrm>
            <a:off x="1116360" y="29249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99792" y="2852936"/>
            <a:ext cx="435407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Restoration </a:t>
            </a:r>
          </a:p>
          <a:p>
            <a:pPr algn="ctr"/>
            <a:r>
              <a:rPr lang="en-US" altLang="ko-KR" sz="32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o</a:t>
            </a:r>
            <a:r>
              <a:rPr lang="en-US" altLang="ko-KR" sz="32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f</a:t>
            </a:r>
          </a:p>
          <a:p>
            <a:pPr algn="ctr"/>
            <a:r>
              <a:rPr lang="en-US" altLang="ko-KR" sz="32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Fallen Angels</a:t>
            </a:r>
            <a:endParaRPr lang="en-US" altLang="ko-KR" sz="32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(3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rd</a:t>
            </a:r>
            <a:r>
              <a:rPr lang="en-US" altLang="ko-KR" sz="28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Blessing of Spirits)</a:t>
            </a:r>
            <a:endParaRPr lang="ko-KR" altLang="en-US" sz="2800" dirty="0">
              <a:solidFill>
                <a:srgbClr val="FFFF0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95536" y="4581128"/>
            <a:ext cx="3024336" cy="1219200"/>
            <a:chOff x="395536" y="4581128"/>
            <a:chExt cx="3024336" cy="121920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gray">
            <a:xfrm>
              <a:off x="395536" y="4581128"/>
              <a:ext cx="3024336" cy="1219200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rgbClr val="FF0000"/>
              </a:solidFill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latinLnBrk="0" hangingPunct="0">
                <a:lnSpc>
                  <a:spcPts val="2480"/>
                </a:lnSpc>
                <a:defRPr/>
              </a:pPr>
              <a:endParaRPr lang="en-US" altLang="ko-KR" sz="9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42630" y="4739658"/>
              <a:ext cx="2933700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latinLnBrk="0" hangingPunct="0">
                <a:lnSpc>
                  <a:spcPts val="2480"/>
                </a:lnSpc>
                <a:defRPr/>
              </a:pPr>
              <a:r>
                <a:rPr lang="en-US" altLang="ko-KR" sz="2800" b="1" dirty="0">
                  <a:solidFill>
                    <a:srgbClr val="C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Restoration </a:t>
              </a:r>
            </a:p>
            <a:p>
              <a:pPr lvl="0" algn="ctr" eaLnBrk="0" latinLnBrk="0" hangingPunct="0">
                <a:lnSpc>
                  <a:spcPts val="2480"/>
                </a:lnSpc>
                <a:defRPr/>
              </a:pPr>
              <a:r>
                <a:rPr lang="en-US" altLang="ko-KR" sz="2800" b="1" dirty="0">
                  <a:solidFill>
                    <a:srgbClr val="C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of</a:t>
              </a:r>
            </a:p>
            <a:p>
              <a:pPr lvl="0" algn="ctr" eaLnBrk="0" latinLnBrk="0" hangingPunct="0">
                <a:lnSpc>
                  <a:spcPts val="2480"/>
                </a:lnSpc>
                <a:defRPr/>
              </a:pPr>
              <a:r>
                <a:rPr lang="en-US" altLang="ko-KR" sz="2800" b="1" dirty="0">
                  <a:solidFill>
                    <a:srgbClr val="C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Angels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0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gray">
          <a:xfrm>
            <a:off x="2627785" y="5162128"/>
            <a:ext cx="2925800" cy="12192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FF0000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Witness</a:t>
            </a:r>
          </a:p>
          <a:p>
            <a:pPr algn="ctr" eaLnBrk="0" latinLnBrk="0" hangingPunct="0">
              <a:lnSpc>
                <a:spcPts val="2880"/>
              </a:lnSpc>
              <a:defRPr/>
            </a:pPr>
            <a:r>
              <a:rPr lang="en-US" altLang="ko-KR" sz="2800" b="1" dirty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 </a:t>
            </a:r>
          </a:p>
          <a:p>
            <a:pPr algn="ctr" eaLnBrk="0" latinLnBrk="0" hangingPunct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 Stage Life</a:t>
            </a:r>
            <a:endParaRPr lang="en-US" altLang="ko-KR" sz="2800" b="1" dirty="0">
              <a:solidFill>
                <a:srgbClr val="FF66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1247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2627784" y="1849760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gray">
          <a:xfrm>
            <a:off x="1116360" y="29249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gray">
          <a:xfrm>
            <a:off x="827584" y="4581128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Restoration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Angels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51448" y="5758371"/>
            <a:ext cx="2201233" cy="830997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Humanity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27784" y="3445810"/>
            <a:ext cx="2925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Confidence of</a:t>
            </a: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3 Stage Life &amp;</a:t>
            </a:r>
            <a:endParaRPr lang="en-US" altLang="ko-KR" sz="32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Universal Life</a:t>
            </a:r>
            <a:endParaRPr lang="en-US" altLang="ko-KR" sz="32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6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gray">
          <a:xfrm>
            <a:off x="2799247" y="5162128"/>
            <a:ext cx="1295400" cy="1219200"/>
          </a:xfrm>
          <a:prstGeom prst="ellipse">
            <a:avLst/>
          </a:prstGeom>
          <a:solidFill>
            <a:srgbClr val="006600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Witness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3stage Life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1247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2627784" y="1849760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gray">
          <a:xfrm>
            <a:off x="1116360" y="2924944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gray">
          <a:xfrm>
            <a:off x="4644008" y="4725144"/>
            <a:ext cx="2664296" cy="12192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Cleansing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Hereditary Sins</a:t>
            </a:r>
            <a:endParaRPr lang="en-US" altLang="ko-KR" sz="2800" b="1" dirty="0">
              <a:solidFill>
                <a:srgbClr val="FF66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gray">
          <a:xfrm>
            <a:off x="827584" y="4581128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Restoration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Angels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51448" y="5910371"/>
            <a:ext cx="2201233" cy="830997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Humanity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15816" y="3032373"/>
            <a:ext cx="423385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Cleansing Hereditary Sins</a:t>
            </a:r>
          </a:p>
          <a:p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	of Descendants</a:t>
            </a:r>
            <a:endParaRPr lang="en-US" altLang="ko-KR" sz="20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(Fallen Natures caused by Spirits)</a:t>
            </a:r>
          </a:p>
          <a:p>
            <a:endParaRPr lang="en-US" altLang="ko-KR" sz="600" b="1" dirty="0" smtClean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r>
              <a: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 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Cleansing Diseases &amp; Problems</a:t>
            </a:r>
          </a:p>
          <a:p>
            <a:r>
              <a:rPr lang="en-US" altLang="ko-KR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	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caused by Spirits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Oval 3"/>
          <p:cNvSpPr>
            <a:spLocks noChangeArrowheads="1"/>
          </p:cNvSpPr>
          <p:nvPr/>
        </p:nvSpPr>
        <p:spPr bwMode="gray">
          <a:xfrm rot="-1359234">
            <a:off x="1589484" y="2425157"/>
            <a:ext cx="5926138" cy="2687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31434" name="Rectangle 9"/>
          <p:cNvSpPr>
            <a:spLocks noChangeArrowheads="1"/>
          </p:cNvSpPr>
          <p:nvPr/>
        </p:nvSpPr>
        <p:spPr bwMode="auto">
          <a:xfrm>
            <a:off x="256212" y="139279"/>
            <a:ext cx="8204220" cy="769441"/>
          </a:xfrm>
          <a:prstGeom prst="rect">
            <a:avLst/>
          </a:prstGeom>
          <a:solidFill>
            <a:srgbClr val="9966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Why </a:t>
            </a:r>
            <a:r>
              <a:rPr kumimoji="0" lang="en-US" altLang="ko-KR" sz="44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Cheongpyeong</a:t>
            </a:r>
            <a:r>
              <a:rPr kumimoji="0" lang="en-US" altLang="ko-KR" sz="44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Works?</a:t>
            </a:r>
            <a:endParaRPr kumimoji="0" lang="en-US" altLang="ko-KR" sz="44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gray">
          <a:xfrm>
            <a:off x="2799247" y="5378152"/>
            <a:ext cx="1295400" cy="1219200"/>
          </a:xfrm>
          <a:prstGeom prst="ellipse">
            <a:avLst/>
          </a:prstGeom>
          <a:solidFill>
            <a:srgbClr val="006600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Witness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3stage Life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1429" name="Oval 4"/>
          <p:cNvSpPr>
            <a:spLocks noChangeArrowheads="1"/>
          </p:cNvSpPr>
          <p:nvPr/>
        </p:nvSpPr>
        <p:spPr bwMode="gray">
          <a:xfrm>
            <a:off x="4553045" y="1057672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Rebirth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gray">
          <a:xfrm>
            <a:off x="2627784" y="1700808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Resurrection 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gray">
          <a:xfrm>
            <a:off x="1044352" y="2852936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Lineage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gray">
          <a:xfrm>
            <a:off x="4860776" y="4874096"/>
            <a:ext cx="1295400" cy="1219200"/>
          </a:xfrm>
          <a:prstGeom prst="ellipse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Cleansing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</a:t>
            </a:r>
          </a:p>
          <a:p>
            <a:pPr algn="ctr" latinLnBrk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Hereditary Sins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gray">
          <a:xfrm>
            <a:off x="684312" y="4581128"/>
            <a:ext cx="1295400" cy="1219200"/>
          </a:xfrm>
          <a:prstGeom prst="ellipse">
            <a:avLst/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Restoration 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</a:t>
            </a: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</a:p>
          <a:p>
            <a:pPr algn="ctr" eaLnBrk="0" latinLnBrk="0" hangingPunct="0">
              <a:lnSpc>
                <a:spcPts val="2480"/>
              </a:lnSpc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Angels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gray">
          <a:xfrm>
            <a:off x="6876256" y="1532982"/>
            <a:ext cx="1728192" cy="1463970"/>
          </a:xfrm>
          <a:prstGeom prst="ellipse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Establishing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Foundation</a:t>
            </a:r>
          </a:p>
          <a:p>
            <a:pPr algn="ctr" eaLnBrk="0" latinLnBrk="0" hangingPunct="0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 True Father</a:t>
            </a:r>
            <a:endParaRPr lang="en-US" altLang="ko-KR" sz="2400" b="1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7029" name="Oval 5"/>
          <p:cNvSpPr>
            <a:spLocks noChangeArrowheads="1"/>
          </p:cNvSpPr>
          <p:nvPr/>
        </p:nvSpPr>
        <p:spPr bwMode="gray">
          <a:xfrm>
            <a:off x="5848445" y="3573016"/>
            <a:ext cx="2900019" cy="12192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FF0000"/>
            </a:solidFill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Building</a:t>
            </a:r>
          </a:p>
          <a:p>
            <a:pPr algn="ctr" eaLnBrk="0" latinLnBrk="0" hangingPunct="0">
              <a:lnSpc>
                <a:spcPts val="2880"/>
              </a:lnSpc>
              <a:defRPr/>
            </a:pPr>
            <a:r>
              <a:rPr lang="en-US" altLang="ko-KR" sz="2800" b="1" dirty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endParaRPr lang="en-US" altLang="ko-KR" sz="2800" b="1" dirty="0" smtClean="0">
              <a:solidFill>
                <a:srgbClr val="FF66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0" latinLnBrk="0" hangingPunct="0">
              <a:lnSpc>
                <a:spcPts val="2880"/>
              </a:lnSpc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CIG HQ town</a:t>
            </a:r>
            <a:endParaRPr lang="en-US" altLang="ko-KR" sz="2800" b="1" dirty="0">
              <a:solidFill>
                <a:srgbClr val="FF66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212" y="1556792"/>
            <a:ext cx="1795507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Spirits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51448" y="5758371"/>
            <a:ext cx="2201233" cy="830997"/>
          </a:xfrm>
          <a:prstGeom prst="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P. World</a:t>
            </a:r>
          </a:p>
          <a:p>
            <a:pPr algn="ctr"/>
            <a:r>
              <a:rPr lang="en-US" altLang="ko-KR" sz="2400" b="1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Humanity</a:t>
            </a:r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11760" y="2930168"/>
            <a:ext cx="38122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l"/>
            </a:pP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Building an Ideal Base</a:t>
            </a:r>
          </a:p>
          <a:p>
            <a:r>
              <a:rPr lang="en-US" altLang="ko-KR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    centered on Peace Palace</a:t>
            </a:r>
            <a:endParaRPr lang="en-US" altLang="ko-KR" sz="600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/>
            </a:endParaRPr>
          </a:p>
          <a:p>
            <a:pPr marL="285750" indent="-285750">
              <a:buFont typeface="Wingdings"/>
              <a:buChar char="l"/>
            </a:pP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Providential Events,</a:t>
            </a:r>
          </a:p>
          <a:p>
            <a:r>
              <a:rPr lang="en-US" altLang="ko-KR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  </a:t>
            </a:r>
            <a:r>
              <a:rPr lang="en-US" altLang="ko-KR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/>
              </a:rPr>
              <a:t>Education for Leaders</a:t>
            </a:r>
            <a:endParaRPr lang="ko-KR" alt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/>
              <a:buChar char="l"/>
            </a:pP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Training &amp; Experience</a:t>
            </a:r>
          </a:p>
          <a:p>
            <a:r>
              <a:rPr lang="en-US" altLang="ko-KR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of Restored Garden of Eden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450"/>
            <a:ext cx="9232453" cy="671513"/>
          </a:xfrm>
          <a:noFill/>
          <a:ln/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HY견고딕" pitchFamily="18" charset="-127"/>
              </a:rPr>
              <a:t>Success Factors of </a:t>
            </a:r>
            <a:r>
              <a:rPr lang="en-US" altLang="ko-KR" sz="3600" b="1" dirty="0" err="1" smtClean="0">
                <a:solidFill>
                  <a:schemeClr val="tx1"/>
                </a:solidFill>
                <a:latin typeface="Franklin Gothic Demi" panose="020B0703020102020204" pitchFamily="34" charset="0"/>
                <a:ea typeface="HY견고딕" pitchFamily="18" charset="-127"/>
              </a:rPr>
              <a:t>Cheongpyeong</a:t>
            </a:r>
            <a:r>
              <a:rPr lang="en-US" altLang="ko-KR" sz="3600" b="1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HY견고딕" pitchFamily="18" charset="-127"/>
              </a:rPr>
              <a:t> Works</a:t>
            </a:r>
            <a:endParaRPr lang="ko-KR" altLang="en-US" sz="3600" b="1" dirty="0">
              <a:solidFill>
                <a:schemeClr val="tx1"/>
              </a:solidFill>
              <a:latin typeface="Franklin Gothic Demi" panose="020B0703020102020204" pitchFamily="34" charset="0"/>
              <a:ea typeface="HY견고딕" pitchFamily="18" charset="-127"/>
            </a:endParaRPr>
          </a:p>
        </p:txBody>
      </p:sp>
      <p:sp>
        <p:nvSpPr>
          <p:cNvPr id="2028547" name="Rectangle 3"/>
          <p:cNvSpPr>
            <a:spLocks noChangeArrowheads="1"/>
          </p:cNvSpPr>
          <p:nvPr/>
        </p:nvSpPr>
        <p:spPr bwMode="auto">
          <a:xfrm>
            <a:off x="179512" y="969977"/>
            <a:ext cx="882129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 2" pitchFamily="18" charset="2"/>
              </a:rPr>
              <a:t></a:t>
            </a: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Thoroughly Keeping Center on God &amp; True Parents</a:t>
            </a:r>
          </a:p>
          <a:p>
            <a:pPr fontAlgn="ctr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- Absolute Faith</a:t>
            </a:r>
            <a:r>
              <a:rPr kumimoji="1" lang="en-US" altLang="ko-KR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/>
              </a:rPr>
              <a:t> 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/>
              </a:rPr>
              <a:t> 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Love</a:t>
            </a:r>
            <a:r>
              <a:rPr kumimoji="1" lang="en-US" altLang="ko-KR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/>
              </a:rPr>
              <a:t>  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Obedience to God &amp; True Parents</a:t>
            </a:r>
            <a:r>
              <a:rPr kumimoji="1" lang="ko-KR" altLang="en-US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endParaRPr kumimoji="1" lang="ko-KR" altLang="en-US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sym typeface="Wingdings 2" pitchFamily="18" charset="2"/>
              </a:rPr>
              <a:t>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sym typeface="Wingdings 2" pitchFamily="18" charset="2"/>
              </a:rPr>
              <a:t>  </a:t>
            </a:r>
            <a:r>
              <a:rPr kumimoji="1" lang="ko-KR" alt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sym typeface="Wingdings 2" pitchFamily="18" charset="2"/>
              </a:rPr>
              <a:t>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Success Formula #1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       If we do anything centered on God &amp; True Parent, we will succeed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!!!</a:t>
            </a:r>
            <a:endParaRPr kumimoji="1" lang="en-US" altLang="ko-KR" sz="1600" b="1" dirty="0">
              <a:solidFill>
                <a:schemeClr val="accent1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 2" pitchFamily="18" charset="2"/>
              </a:rPr>
              <a:t></a:t>
            </a: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Thoroughly Keeping Center on </a:t>
            </a:r>
            <a:r>
              <a:rPr kumimoji="1"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True Love &amp; Word</a:t>
            </a:r>
            <a:endParaRPr kumimoji="1"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Education &amp; Practice of Five Platforms, Ways to Heaven</a:t>
            </a:r>
            <a:endParaRPr kumimoji="1" lang="ko-KR" altLang="en-US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sym typeface="Wingdings 2" pitchFamily="18" charset="2"/>
              </a:rPr>
              <a:t>  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Success Formula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#2</a:t>
            </a:r>
            <a:endParaRPr kumimoji="1" lang="en-US" altLang="ko-KR" sz="1600" b="1" dirty="0">
              <a:solidFill>
                <a:schemeClr val="accent1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      If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we do anything centered on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True Love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&amp;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Word,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we will succeed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!!!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kumimoji="1" lang="en-US" altLang="ko-KR" sz="1000" b="1" dirty="0">
              <a:solidFill>
                <a:srgbClr val="FFFFFF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 2" pitchFamily="18" charset="2"/>
              </a:rPr>
              <a:t></a:t>
            </a: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Thorough Cooperation between </a:t>
            </a:r>
            <a:r>
              <a:rPr kumimoji="1" lang="en-US" altLang="ko-K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S.World</a:t>
            </a:r>
            <a:r>
              <a:rPr kumimoji="1"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&amp; </a:t>
            </a:r>
            <a:r>
              <a:rPr kumimoji="1" lang="en-US" altLang="ko-K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P.World</a:t>
            </a:r>
            <a:endParaRPr kumimoji="1"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Hoonmonim</a:t>
            </a:r>
            <a:r>
              <a:rPr kumimoji="1" lang="en-US" altLang="ko-KR" dirty="0" err="1" smtClean="0">
                <a:solidFill>
                  <a:srgbClr val="FFFF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’</a:t>
            </a:r>
            <a:r>
              <a:rPr kumimoji="1" lang="en-US" altLang="ko-KR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Absolute Obedience and Unity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	</a:t>
            </a:r>
            <a:r>
              <a:rPr kumimoji="1" lang="en-US" altLang="ko-KR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Heungjin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Nim</a:t>
            </a: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&amp; </a:t>
            </a:r>
            <a:r>
              <a:rPr kumimoji="1" lang="en-US" altLang="ko-KR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Daemonim</a:t>
            </a:r>
            <a:endParaRPr kumimoji="1" lang="ko-KR" altLang="en-US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sym typeface="Wingdings 2" pitchFamily="18" charset="2"/>
              </a:rPr>
              <a:t>  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Success Formula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#3</a:t>
            </a:r>
            <a:endParaRPr kumimoji="1" lang="en-US" altLang="ko-KR" sz="1600" b="1" dirty="0">
              <a:solidFill>
                <a:schemeClr val="accent1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      If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we do anything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in Unity with Heavenly </a:t>
            </a:r>
            <a:r>
              <a:rPr kumimoji="1" lang="en-US" altLang="ko-K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S.World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,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we will succeed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!!!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kumimoji="1" lang="en-US" altLang="ko-KR" sz="1000" b="1" dirty="0">
              <a:solidFill>
                <a:srgbClr val="FFFFFF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 2" pitchFamily="18" charset="2"/>
              </a:rPr>
              <a:t></a:t>
            </a:r>
            <a:r>
              <a:rPr kumimoji="1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Thorough </a:t>
            </a:r>
            <a:r>
              <a:rPr kumimoji="1"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Keeping Management and Leadership</a:t>
            </a:r>
            <a:endParaRPr kumimoji="1"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Modern management Skills &amp; Leadership, Continuous Education,  Education/Practice of 3E Talents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sym typeface="Wingdings 2" pitchFamily="18" charset="2"/>
              </a:rPr>
              <a:t>  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Success Formula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#4</a:t>
            </a:r>
            <a:endParaRPr kumimoji="1" lang="en-US" altLang="ko-KR" sz="1600" b="1" dirty="0">
              <a:solidFill>
                <a:schemeClr val="accent1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      If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we do anything 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with serious Analysis/Preparation, </a:t>
            </a:r>
            <a:r>
              <a:rPr kumimoji="1" lang="en-US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  <a:sym typeface="Wingdings 2" pitchFamily="18" charset="2"/>
              </a:rPr>
              <a:t>we will succeed</a:t>
            </a:r>
            <a:r>
              <a:rPr kumimoji="1" lang="en-US" altLang="ko-K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!!!</a:t>
            </a:r>
            <a:endParaRPr kumimoji="1" lang="en-US" altLang="ko-KR" sz="1600" b="1" dirty="0">
              <a:solidFill>
                <a:schemeClr val="accent1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2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2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2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2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2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2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2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2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2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2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2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2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2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2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2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2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285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285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285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285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285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285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4802" name="Picture 2" descr="가로식순틀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4288"/>
            <a:ext cx="9144000" cy="6858000"/>
          </a:xfrm>
          <a:prstGeom prst="rect">
            <a:avLst/>
          </a:prstGeom>
          <a:noFill/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331640" y="785794"/>
            <a:ext cx="662473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True Parents are</a:t>
            </a:r>
            <a:r>
              <a:rPr kumimoji="1" lang="ko-KR" alt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kumimoji="1" lang="en-US" altLang="ko-KR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the Master Key</a:t>
            </a:r>
            <a:endParaRPr kumimoji="1" lang="ko-KR" altLang="en-US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957130" y="1700808"/>
            <a:ext cx="7256539" cy="4143404"/>
            <a:chOff x="285720" y="3286124"/>
            <a:chExt cx="7774831" cy="2071702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285720" y="3286124"/>
              <a:ext cx="7730615" cy="2071702"/>
            </a:xfrm>
            <a:prstGeom prst="rect">
              <a:avLst/>
            </a:prstGeom>
            <a:gradFill rotWithShape="1">
              <a:gsLst>
                <a:gs pos="0">
                  <a:srgbClr val="009999">
                    <a:shade val="51000"/>
                    <a:satMod val="130000"/>
                  </a:srgbClr>
                </a:gs>
                <a:gs pos="80000">
                  <a:srgbClr val="009999">
                    <a:shade val="93000"/>
                    <a:satMod val="130000"/>
                  </a:srgbClr>
                </a:gs>
                <a:gs pos="100000">
                  <a:srgbClr val="00999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000" kern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8375" y="3409522"/>
              <a:ext cx="7682176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solidFill>
                    <a:srgbClr val="FFFFFF"/>
                  </a:solidFill>
                  <a:latin typeface="04조선굵은고딕"/>
                  <a:ea typeface="04조선굵은고딕"/>
                  <a:cs typeface="Arial Unicode MS" pitchFamily="50" charset="-127"/>
                </a:rPr>
                <a:t>“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he wish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of humankind is meeting TP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.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The fruit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of history is meeting TP.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The center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of 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this era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is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meeting TP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.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The beginning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point of 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the future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is meeting TP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.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sz="2000" b="1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  <a:cs typeface="Arial Unicode MS" pitchFamily="50" charset="-127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You who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are engrafted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on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to TP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will be 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a branch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,…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 </a:t>
              </a:r>
              <a:endParaRPr lang="en-US" altLang="ko-KR" sz="2000" b="1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  <a:cs typeface="Arial Unicode MS" pitchFamily="50" charset="-127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Your connection with TP is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only 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once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in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eternity. </a:t>
              </a:r>
              <a:endParaRPr lang="en-US" altLang="ko-KR" sz="2000" b="1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  <a:cs typeface="Arial Unicode MS" pitchFamily="50" charset="-127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It is 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a very </a:t>
              </a:r>
              <a:r>
                <a:rPr lang="en-US" altLang="ko-KR" sz="2000" b="1" dirty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special </a:t>
              </a:r>
              <a:r>
                <a:rPr lang="en-US" altLang="ko-KR" sz="2000" b="1" dirty="0" smtClean="0">
                  <a:solidFill>
                    <a:srgbClr val="FFFF00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event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, only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one time in your life. </a:t>
              </a: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Your ancestors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didn’t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have this chance and </a:t>
              </a:r>
              <a:endParaRPr lang="en-US" altLang="ko-KR" sz="2000" b="1" dirty="0" smtClean="0">
                <a:solidFill>
                  <a:srgbClr val="FFFFFF"/>
                </a:solidFill>
                <a:latin typeface="궁서" pitchFamily="18" charset="-127"/>
                <a:ea typeface="궁서" pitchFamily="18" charset="-127"/>
                <a:cs typeface="Arial Unicode MS" pitchFamily="50" charset="-127"/>
              </a:endParaRPr>
            </a:p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your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descendants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will not </a:t>
              </a:r>
              <a:r>
                <a:rPr lang="en-US" altLang="ko-KR" sz="2000" b="1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have this,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either.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  <a:cs typeface="Arial Unicode MS" pitchFamily="50" charset="-127"/>
                </a:rPr>
                <a:t> </a:t>
              </a:r>
              <a:r>
                <a:rPr lang="en-US" altLang="ko-KR" sz="2000" b="1" dirty="0">
                  <a:solidFill>
                    <a:srgbClr val="000000"/>
                  </a:solidFill>
                  <a:latin typeface="궁서" pitchFamily="18" charset="-127"/>
                  <a:ea typeface="궁서" pitchFamily="18" charset="-127"/>
                </a:rPr>
                <a:t>		 </a:t>
              </a:r>
              <a:r>
                <a:rPr lang="en-US" altLang="ko-KR" sz="2000" b="1" dirty="0" smtClean="0">
                  <a:solidFill>
                    <a:srgbClr val="000000"/>
                  </a:solidFill>
                  <a:latin typeface="궁서" pitchFamily="18" charset="-127"/>
                  <a:ea typeface="궁서" pitchFamily="18" charset="-127"/>
                </a:rPr>
                <a:t>              </a:t>
              </a:r>
              <a:r>
                <a:rPr lang="en-US" altLang="ko-KR" sz="1600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(</a:t>
              </a:r>
              <a:r>
                <a:rPr lang="en-US" altLang="ko-KR" sz="1600" dirty="0" err="1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Cheon</a:t>
              </a:r>
              <a:r>
                <a:rPr lang="en-US" altLang="ko-KR" sz="1600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600" dirty="0" err="1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Seong</a:t>
              </a:r>
              <a:r>
                <a:rPr lang="en-US" altLang="ko-KR" sz="1600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600" dirty="0" err="1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Gyeong</a:t>
              </a:r>
              <a:r>
                <a:rPr lang="en-US" altLang="ko-KR" sz="1600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, </a:t>
              </a:r>
              <a:r>
                <a:rPr lang="en-US" altLang="ko-KR" sz="1600" dirty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pp.233-234; </a:t>
              </a:r>
              <a:r>
                <a:rPr lang="en-US" altLang="ko-KR" sz="1600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71.8.13</a:t>
              </a:r>
              <a:r>
                <a:rPr lang="en-US" altLang="ko-KR" sz="1600" kern="0" dirty="0" smtClean="0">
                  <a:solidFill>
                    <a:srgbClr val="FFFFFF"/>
                  </a:solidFill>
                  <a:latin typeface="궁서" pitchFamily="18" charset="-127"/>
                  <a:ea typeface="궁서" pitchFamily="18" charset="-127"/>
                </a:rPr>
                <a:t>)</a:t>
              </a:r>
              <a:endParaRPr lang="ko-KR" altLang="en-US" sz="2000" kern="0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03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4342268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3172137" y="313005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857024">
            <a:off x="2987206" y="4204643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3" name="오른쪽 화살표 72"/>
          <p:cNvSpPr/>
          <p:nvPr/>
        </p:nvSpPr>
        <p:spPr>
          <a:xfrm rot="17962409">
            <a:off x="3728525" y="5077352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4" name="오른쪽 화살표 73"/>
          <p:cNvSpPr/>
          <p:nvPr/>
        </p:nvSpPr>
        <p:spPr>
          <a:xfrm rot="14489022">
            <a:off x="4973558" y="509953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5" name="오른쪽 화살표 74"/>
          <p:cNvSpPr/>
          <p:nvPr/>
        </p:nvSpPr>
        <p:spPr>
          <a:xfrm rot="8359769">
            <a:off x="5670663" y="3266030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6" name="오른쪽 화살표 75"/>
          <p:cNvSpPr/>
          <p:nvPr/>
        </p:nvSpPr>
        <p:spPr>
          <a:xfrm rot="11361350">
            <a:off x="5785724" y="4232476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9" name="Rectangle 92"/>
          <p:cNvSpPr>
            <a:spLocks noChangeArrowheads="1"/>
          </p:cNvSpPr>
          <p:nvPr/>
        </p:nvSpPr>
        <p:spPr bwMode="auto">
          <a:xfrm>
            <a:off x="107504" y="22225"/>
            <a:ext cx="9289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</a:t>
            </a:r>
            <a:r>
              <a:rPr kumimoji="1" lang="en-US" altLang="ko-K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kumimoji="1"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1729488" y="1585683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3779912" y="1196752"/>
            <a:ext cx="1712026" cy="1103311"/>
            <a:chOff x="3836342" y="539739"/>
            <a:chExt cx="1712026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6342" y="819060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43"/>
          <p:cNvGrpSpPr/>
          <p:nvPr/>
        </p:nvGrpSpPr>
        <p:grpSpPr>
          <a:xfrm>
            <a:off x="5906584" y="2319125"/>
            <a:ext cx="1928826" cy="1103311"/>
            <a:chOff x="6146834" y="1785926"/>
            <a:chExt cx="1928826" cy="1103311"/>
          </a:xfrm>
        </p:grpSpPr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6286512" y="1785926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146834" y="1959697"/>
              <a:ext cx="192882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Rebirth &amp; Messiah</a:t>
              </a:r>
              <a:endParaRPr kumimoji="1" lang="en-US" altLang="ko-KR" sz="12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7"/>
          <p:cNvGrpSpPr/>
          <p:nvPr/>
        </p:nvGrpSpPr>
        <p:grpSpPr>
          <a:xfrm>
            <a:off x="2541558" y="5398053"/>
            <a:ext cx="1714496" cy="1103311"/>
            <a:chOff x="3898564" y="5254647"/>
            <a:chExt cx="1714496" cy="1103311"/>
          </a:xfrm>
        </p:grpSpPr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3929058" y="5254647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898564" y="5509131"/>
              <a:ext cx="17144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3GBs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1547648" y="2301709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2050303"/>
              <a:ext cx="17723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3556382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46"/>
          <p:cNvGrpSpPr/>
          <p:nvPr/>
        </p:nvGrpSpPr>
        <p:grpSpPr>
          <a:xfrm>
            <a:off x="1259632" y="3984852"/>
            <a:ext cx="1785934" cy="1103311"/>
            <a:chOff x="1411882" y="4000504"/>
            <a:chExt cx="1785934" cy="110331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500166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11882" y="4300037"/>
              <a:ext cx="17859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 Love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" name="그룹 48"/>
          <p:cNvGrpSpPr/>
          <p:nvPr/>
        </p:nvGrpSpPr>
        <p:grpSpPr>
          <a:xfrm>
            <a:off x="6344286" y="3984852"/>
            <a:ext cx="1687216" cy="1103311"/>
            <a:chOff x="6313808" y="4000504"/>
            <a:chExt cx="1687216" cy="1103311"/>
          </a:xfrm>
        </p:grpSpPr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6357950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313808" y="4164732"/>
              <a:ext cx="16872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Fall &amp; Restoration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" name="그룹 60"/>
          <p:cNvGrpSpPr/>
          <p:nvPr/>
        </p:nvGrpSpPr>
        <p:grpSpPr>
          <a:xfrm>
            <a:off x="5120150" y="5393948"/>
            <a:ext cx="1714512" cy="1103311"/>
            <a:chOff x="3901762" y="539739"/>
            <a:chExt cx="1714512" cy="1103311"/>
          </a:xfrm>
        </p:grpSpPr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392905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901762" y="798328"/>
              <a:ext cx="1714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r>
                <a:rPr kumimoji="1" lang="en-US" altLang="ko-KR" b="1" dirty="0" smtClean="0">
                  <a:solidFill>
                    <a:srgbClr val="FFFF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’</a:t>
              </a: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s Word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3387264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564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2576268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251520" y="1585683"/>
            <a:ext cx="5354430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1979712" y="1196752"/>
            <a:ext cx="1712026" cy="1103311"/>
            <a:chOff x="3802142" y="539739"/>
            <a:chExt cx="1712026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02142" y="755763"/>
              <a:ext cx="17120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20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1790382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621264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197109" y="1196752"/>
            <a:ext cx="4767379" cy="52322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God is</a:t>
            </a:r>
            <a:r>
              <a:rPr lang="ko-KR" altLang="en-US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altLang="ko-KR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 harmony of Yin &amp; Yang</a:t>
            </a:r>
          </a:p>
          <a:p>
            <a:pPr fontAlgn="base"/>
            <a:r>
              <a:rPr lang="ko-KR" altLang="en-US" dirty="0" smtClean="0">
                <a:latin typeface="Arial Black" panose="020B0A04020102020204" pitchFamily="34" charset="0"/>
              </a:rPr>
              <a:t> </a:t>
            </a:r>
            <a:r>
              <a:rPr lang="ko-KR" altLang="en-US" dirty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To resemble God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we should be a harmony of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Male &amp; Female 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single)</a:t>
            </a:r>
          </a:p>
          <a:p>
            <a:pPr fontAlgn="base"/>
            <a:endParaRPr lang="en-US" altLang="ko-KR" b="1" dirty="0" smtClean="0">
              <a:latin typeface="Arial Black" panose="020B0A04020102020204" pitchFamily="34" charset="0"/>
            </a:endParaRPr>
          </a:p>
          <a:p>
            <a:pPr fontAlgn="base"/>
            <a:r>
              <a:rPr lang="en-US" altLang="ko-KR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God is the origin of True Parent, True Teacher, True Owner</a:t>
            </a:r>
          </a:p>
          <a:p>
            <a:pPr fontAlgn="base"/>
            <a:r>
              <a:rPr lang="ko-KR" altLang="en-US" dirty="0" smtClean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To resemble God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we should become True Parent first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single)</a:t>
            </a:r>
          </a:p>
          <a:p>
            <a:pPr fontAlgn="base"/>
            <a:endParaRPr lang="en-US" altLang="ko-KR" b="1" dirty="0" smtClean="0">
              <a:latin typeface="Arial Black" panose="020B0A04020102020204" pitchFamily="34" charset="0"/>
            </a:endParaRPr>
          </a:p>
          <a:p>
            <a:pPr fontAlgn="base"/>
            <a:r>
              <a:rPr lang="en-US" altLang="ko-KR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God is the origin of True Love, True Life, True Lineage</a:t>
            </a:r>
          </a:p>
          <a:p>
            <a:pPr fontAlgn="base"/>
            <a:r>
              <a:rPr lang="ko-KR" altLang="en-US" dirty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To resemble God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we should be True Parent to give true life and have true lineage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single)</a:t>
            </a:r>
          </a:p>
        </p:txBody>
      </p:sp>
      <p:sp>
        <p:nvSpPr>
          <p:cNvPr id="35" name="Rectangle 92"/>
          <p:cNvSpPr>
            <a:spLocks noChangeArrowheads="1"/>
          </p:cNvSpPr>
          <p:nvPr/>
        </p:nvSpPr>
        <p:spPr bwMode="auto">
          <a:xfrm>
            <a:off x="107504" y="222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Parents? : </a:t>
            </a:r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in view of </a:t>
            </a: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God</a:t>
            </a:r>
            <a:endParaRPr kumimoji="1"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2478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2974132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1804001" y="313005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361352" y="1585683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411760" y="1196752"/>
            <a:ext cx="1712026" cy="1103311"/>
            <a:chOff x="3836326" y="539739"/>
            <a:chExt cx="1712026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6326" y="819060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179512" y="2301709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1988747"/>
              <a:ext cx="17723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6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2188246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2019128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630015" y="3368212"/>
            <a:ext cx="4262465" cy="16312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God-Human is Parent-Child relationship</a:t>
            </a:r>
          </a:p>
          <a:p>
            <a:pPr fontAlgn="base"/>
            <a:r>
              <a:rPr lang="ko-KR" altLang="en-US" sz="2000" dirty="0" smtClean="0">
                <a:latin typeface="Arial Black" panose="020B0A04020102020204" pitchFamily="34" charset="0"/>
              </a:rPr>
              <a:t>⇒ </a:t>
            </a:r>
            <a:r>
              <a:rPr lang="en-US" altLang="ko-KR" sz="2000" dirty="0" smtClean="0">
                <a:latin typeface="Arial Black" panose="020B0A04020102020204" pitchFamily="34" charset="0"/>
              </a:rPr>
              <a:t>To become God’s Object</a:t>
            </a:r>
          </a:p>
          <a:p>
            <a:pPr fontAlgn="base"/>
            <a:r>
              <a:rPr lang="en-US" altLang="ko-KR" sz="2000" dirty="0" smtClean="0">
                <a:latin typeface="Arial Black" panose="020B0A04020102020204" pitchFamily="34" charset="0"/>
              </a:rPr>
              <a:t>We should resemble Parent</a:t>
            </a:r>
          </a:p>
          <a:p>
            <a:pPr fontAlgn="base"/>
            <a:r>
              <a:rPr lang="en-US" altLang="ko-KR" sz="2000" dirty="0" smtClean="0">
                <a:latin typeface="Arial Black" panose="020B0A04020102020204" pitchFamily="34" charset="0"/>
              </a:rPr>
              <a:t>(Not single)</a:t>
            </a:r>
          </a:p>
        </p:txBody>
      </p:sp>
      <p:sp>
        <p:nvSpPr>
          <p:cNvPr id="36" name="Rectangle 92"/>
          <p:cNvSpPr>
            <a:spLocks noChangeArrowheads="1"/>
          </p:cNvSpPr>
          <p:nvPr/>
        </p:nvSpPr>
        <p:spPr bwMode="auto">
          <a:xfrm>
            <a:off x="107504" y="22225"/>
            <a:ext cx="903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Parents? : in view of </a:t>
            </a:r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True Human Being</a:t>
            </a:r>
            <a:endParaRPr kumimoji="1" lang="ko-KR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8140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3046124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1875993" y="313005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857024">
            <a:off x="1691062" y="4204643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433344" y="1585683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508244" y="1196752"/>
            <a:ext cx="1726673" cy="1103311"/>
            <a:chOff x="3860818" y="539739"/>
            <a:chExt cx="1726673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75465" y="819060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251504" y="2301709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1978295"/>
              <a:ext cx="17723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2260238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46"/>
          <p:cNvGrpSpPr/>
          <p:nvPr/>
        </p:nvGrpSpPr>
        <p:grpSpPr>
          <a:xfrm>
            <a:off x="-36512" y="3984852"/>
            <a:ext cx="1785934" cy="1103311"/>
            <a:chOff x="1411882" y="4000504"/>
            <a:chExt cx="1785934" cy="110331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500166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11882" y="4207704"/>
              <a:ext cx="178593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 Love</a:t>
              </a: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2091120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634723" y="2564904"/>
            <a:ext cx="4401773" cy="307776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God is the origin of Children’s Love, Sibling Love, Conjugal Love, and Parental Love</a:t>
            </a:r>
          </a:p>
          <a:p>
            <a:pPr fontAlgn="base"/>
            <a:r>
              <a:rPr lang="ko-KR" altLang="en-US" sz="2000" dirty="0" smtClean="0">
                <a:latin typeface="Arial Black" panose="020B0A04020102020204" pitchFamily="34" charset="0"/>
              </a:rPr>
              <a:t>⇒ </a:t>
            </a:r>
            <a:r>
              <a:rPr lang="en-US" altLang="ko-KR" sz="2000" dirty="0" smtClean="0">
                <a:latin typeface="Arial Black" panose="020B0A04020102020204" pitchFamily="34" charset="0"/>
              </a:rPr>
              <a:t>To inherit 4 types of </a:t>
            </a:r>
          </a:p>
          <a:p>
            <a:pPr fontAlgn="base"/>
            <a:r>
              <a:rPr lang="en-US" altLang="ko-KR" sz="2000" dirty="0" smtClean="0">
                <a:latin typeface="Arial Black" panose="020B0A04020102020204" pitchFamily="34" charset="0"/>
              </a:rPr>
              <a:t>True Love</a:t>
            </a:r>
          </a:p>
          <a:p>
            <a:pPr fontAlgn="base"/>
            <a:r>
              <a:rPr lang="en-US" altLang="ko-KR" sz="2000" dirty="0" smtClean="0">
                <a:latin typeface="Arial Black" panose="020B0A04020102020204" pitchFamily="34" charset="0"/>
              </a:rPr>
              <a:t>We should become </a:t>
            </a:r>
          </a:p>
          <a:p>
            <a:pPr fontAlgn="base"/>
            <a:r>
              <a:rPr lang="en-US" altLang="ko-KR" sz="2000" dirty="0" smtClean="0">
                <a:latin typeface="Arial Black" panose="020B0A04020102020204" pitchFamily="34" charset="0"/>
              </a:rPr>
              <a:t>True Parent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(only True Parent can have 4 types of True Love)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single)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sp>
        <p:nvSpPr>
          <p:cNvPr id="35" name="Rectangle 92"/>
          <p:cNvSpPr>
            <a:spLocks noChangeArrowheads="1"/>
          </p:cNvSpPr>
          <p:nvPr/>
        </p:nvSpPr>
        <p:spPr bwMode="auto">
          <a:xfrm>
            <a:off x="107504" y="22225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Parents? : in view of </a:t>
            </a: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True Love</a:t>
            </a:r>
            <a:endParaRPr kumimoji="1"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1604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3046124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1875993" y="313005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857024">
            <a:off x="1691062" y="4204643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3" name="오른쪽 화살표 72"/>
          <p:cNvSpPr/>
          <p:nvPr/>
        </p:nvSpPr>
        <p:spPr>
          <a:xfrm rot="17962409">
            <a:off x="2432381" y="5077352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433344" y="1585683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508244" y="1196752"/>
            <a:ext cx="1726673" cy="1103311"/>
            <a:chOff x="3860818" y="539739"/>
            <a:chExt cx="1726673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75465" y="755763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7"/>
          <p:cNvGrpSpPr/>
          <p:nvPr/>
        </p:nvGrpSpPr>
        <p:grpSpPr>
          <a:xfrm>
            <a:off x="1245414" y="5398053"/>
            <a:ext cx="1714496" cy="1103311"/>
            <a:chOff x="3898564" y="5254647"/>
            <a:chExt cx="1714496" cy="1103311"/>
          </a:xfrm>
        </p:grpSpPr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3929058" y="5254647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898564" y="5488806"/>
              <a:ext cx="17144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3GBs</a:t>
              </a: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251504" y="2301709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1978295"/>
              <a:ext cx="17723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2260238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46"/>
          <p:cNvGrpSpPr/>
          <p:nvPr/>
        </p:nvGrpSpPr>
        <p:grpSpPr>
          <a:xfrm>
            <a:off x="-36512" y="3984852"/>
            <a:ext cx="1785934" cy="1103311"/>
            <a:chOff x="1411882" y="4000504"/>
            <a:chExt cx="1785934" cy="110331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500166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11882" y="4300037"/>
              <a:ext cx="17859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 Love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2091120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657554" y="2780928"/>
            <a:ext cx="4306934" cy="23698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Three Great Blessings are possible by True Parent</a:t>
            </a:r>
          </a:p>
          <a:p>
            <a:pPr fontAlgn="base"/>
            <a:r>
              <a:rPr lang="ko-KR" altLang="en-US" dirty="0" smtClean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To accomplish the purpose of creation (3GBs)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We should become True Parent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(2</a:t>
            </a:r>
            <a:r>
              <a:rPr lang="en-US" altLang="ko-KR" baseline="30000" dirty="0" smtClean="0">
                <a:latin typeface="Arial Black" panose="020B0A04020102020204" pitchFamily="34" charset="0"/>
              </a:rPr>
              <a:t>nd</a:t>
            </a:r>
            <a:r>
              <a:rPr lang="en-US" altLang="ko-KR" dirty="0" smtClean="0">
                <a:latin typeface="Arial Black" panose="020B0A04020102020204" pitchFamily="34" charset="0"/>
              </a:rPr>
              <a:t> Blessing, 3</a:t>
            </a:r>
            <a:r>
              <a:rPr lang="en-US" altLang="ko-KR" baseline="30000" dirty="0" smtClean="0">
                <a:latin typeface="Arial Black" panose="020B0A04020102020204" pitchFamily="34" charset="0"/>
              </a:rPr>
              <a:t>rd</a:t>
            </a:r>
            <a:r>
              <a:rPr lang="en-US" altLang="ko-KR" dirty="0" smtClean="0">
                <a:latin typeface="Arial Black" panose="020B0A04020102020204" pitchFamily="34" charset="0"/>
              </a:rPr>
              <a:t> Blessing can be possible by Parent)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(Not single)</a:t>
            </a:r>
          </a:p>
        </p:txBody>
      </p:sp>
      <p:sp>
        <p:nvSpPr>
          <p:cNvPr id="36" name="Rectangle 92"/>
          <p:cNvSpPr>
            <a:spLocks noChangeArrowheads="1"/>
          </p:cNvSpPr>
          <p:nvPr/>
        </p:nvSpPr>
        <p:spPr bwMode="auto">
          <a:xfrm>
            <a:off x="107504" y="22225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Parents? : in view of </a:t>
            </a: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3GBs</a:t>
            </a:r>
            <a:endParaRPr kumimoji="1"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427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오른쪽 화살표 69"/>
          <p:cNvSpPr/>
          <p:nvPr/>
        </p:nvSpPr>
        <p:spPr>
          <a:xfrm rot="5400000">
            <a:off x="3046124" y="2499525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 rot="1993229">
            <a:off x="1875993" y="313005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857024">
            <a:off x="1691062" y="4204643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3" name="오른쪽 화살표 72"/>
          <p:cNvSpPr/>
          <p:nvPr/>
        </p:nvSpPr>
        <p:spPr>
          <a:xfrm rot="17962409">
            <a:off x="2432381" y="5077352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74" name="오른쪽 화살표 73"/>
          <p:cNvSpPr/>
          <p:nvPr/>
        </p:nvSpPr>
        <p:spPr>
          <a:xfrm rot="14489022">
            <a:off x="3677414" y="5099534"/>
            <a:ext cx="597566" cy="264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433344" y="1585683"/>
            <a:ext cx="5786478" cy="4786346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483768" y="1196752"/>
            <a:ext cx="1712026" cy="1103311"/>
            <a:chOff x="3836342" y="539739"/>
            <a:chExt cx="1712026" cy="110331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86081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6342" y="819060"/>
              <a:ext cx="17120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God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7"/>
          <p:cNvGrpSpPr/>
          <p:nvPr/>
        </p:nvGrpSpPr>
        <p:grpSpPr>
          <a:xfrm>
            <a:off x="1245414" y="5398053"/>
            <a:ext cx="1714496" cy="1103311"/>
            <a:chOff x="3898564" y="5254647"/>
            <a:chExt cx="1714496" cy="1103311"/>
          </a:xfrm>
        </p:grpSpPr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3929058" y="5254647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898564" y="5509131"/>
              <a:ext cx="17144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3GBs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251504" y="2301709"/>
            <a:ext cx="1772302" cy="1103311"/>
            <a:chOff x="1428728" y="1928802"/>
            <a:chExt cx="1772302" cy="1103311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500166" y="1928802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8728" y="2050303"/>
              <a:ext cx="17723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Human Being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2260238" y="2956653"/>
            <a:ext cx="2286537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24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46"/>
          <p:cNvGrpSpPr/>
          <p:nvPr/>
        </p:nvGrpSpPr>
        <p:grpSpPr>
          <a:xfrm>
            <a:off x="-36512" y="3984852"/>
            <a:ext cx="1785934" cy="1103311"/>
            <a:chOff x="1411882" y="4000504"/>
            <a:chExt cx="1785934" cy="110331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500166" y="4000504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11882" y="4300037"/>
              <a:ext cx="17859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True Love</a:t>
              </a:r>
              <a:endParaRPr kumimoji="1" lang="en-US" altLang="ko-KR" sz="14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" name="그룹 60"/>
          <p:cNvGrpSpPr/>
          <p:nvPr/>
        </p:nvGrpSpPr>
        <p:grpSpPr>
          <a:xfrm>
            <a:off x="3824006" y="5393948"/>
            <a:ext cx="1714512" cy="1103311"/>
            <a:chOff x="3901762" y="539739"/>
            <a:chExt cx="1714512" cy="1103311"/>
          </a:xfrm>
        </p:grpSpPr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3929058" y="539739"/>
              <a:ext cx="1643074" cy="110331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path path="rect">
                <a:fillToRect r="100000" b="100000"/>
              </a:path>
            </a:gra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901762" y="798328"/>
              <a:ext cx="171451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From </a:t>
              </a:r>
              <a:r>
                <a:rPr kumimoji="1" lang="en-US" altLang="ko-KR" sz="1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the view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CIG</a:t>
              </a:r>
              <a:endParaRPr kumimoji="1" lang="en-US" altLang="ko-KR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2091120" y="3230808"/>
            <a:ext cx="2657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True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5" name="Rectangle 92"/>
          <p:cNvSpPr>
            <a:spLocks noChangeArrowheads="1"/>
          </p:cNvSpPr>
          <p:nvPr/>
        </p:nvSpPr>
        <p:spPr bwMode="auto">
          <a:xfrm>
            <a:off x="107504" y="22225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Why True Parents? : in view of </a:t>
            </a:r>
            <a:r>
              <a:rPr kumimoji="1" lang="en-US" altLang="ko-K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3GBs</a:t>
            </a:r>
            <a:endParaRPr kumimoji="1"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57185" y="3186261"/>
            <a:ext cx="4307303" cy="15388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Ideal of creation(CIG) can be realized by True Parents</a:t>
            </a:r>
          </a:p>
          <a:p>
            <a:pPr fontAlgn="base"/>
            <a:r>
              <a:rPr lang="ko-KR" altLang="en-US" dirty="0">
                <a:latin typeface="Arial Black" panose="020B0A04020102020204" pitchFamily="34" charset="0"/>
              </a:rPr>
              <a:t>⇒ </a:t>
            </a:r>
            <a:r>
              <a:rPr lang="en-US" altLang="ko-KR" dirty="0" smtClean="0">
                <a:latin typeface="Arial Black" panose="020B0A04020102020204" pitchFamily="34" charset="0"/>
              </a:rPr>
              <a:t>True Parents are so essential,</a:t>
            </a:r>
          </a:p>
          <a:p>
            <a:pPr fontAlgn="base"/>
            <a:r>
              <a:rPr lang="en-US" altLang="ko-KR" dirty="0" smtClean="0">
                <a:latin typeface="Arial Black" panose="020B0A04020102020204" pitchFamily="34" charset="0"/>
              </a:rPr>
              <a:t>fundamental, crucial, and basic requirement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83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2_구김">
  <a:themeElements>
    <a:clrScheme name="12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2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2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5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9_구김">
  <a:themeElements>
    <a:clrScheme name="1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1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구김">
  <a:themeElements>
    <a:clrScheme name="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열쇠">
  <a:themeElements>
    <a:clrScheme name="6_열쇠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6_열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열쇠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열쇠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열쇠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열쇠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열쇠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열쇠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열쇠">
  <a:themeElements>
    <a:clrScheme name="10_열쇠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10_열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열쇠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열쇠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열쇠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열쇠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열쇠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열쇠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4_구김">
  <a:themeElements>
    <a:clrScheme name="9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9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9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3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열쇠">
  <a:themeElements>
    <a:clrScheme name="1_열쇠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1_열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열쇠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열쇠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열쇠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열쇠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열쇠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열쇠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열쇠">
  <a:themeElements>
    <a:clrScheme name="7_열쇠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7_열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열쇠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열쇠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열쇠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열쇠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열쇠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열쇠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6_구김">
  <a:themeElements>
    <a:clrScheme name="13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3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0_구김">
  <a:themeElements>
    <a:clrScheme name="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9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0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8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1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4_구김">
  <a:themeElements>
    <a:clrScheme name="8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8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8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6_구김">
  <a:themeElements>
    <a:clrScheme name="1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7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8_구김">
  <a:themeElements>
    <a:clrScheme name="26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6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2_구김">
  <a:themeElements>
    <a:clrScheme name="12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2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2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58_구김">
  <a:themeElements>
    <a:clrScheme name="26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6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61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2_구김">
  <a:themeElements>
    <a:clrScheme name="9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9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9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3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6_구김">
  <a:themeElements>
    <a:clrScheme name="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54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열쇠">
  <a:themeElements>
    <a:clrScheme name="4_열쇠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4_열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열쇠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열쇠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열쇠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열쇠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열쇠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열쇠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7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5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5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6_구김">
  <a:themeElements>
    <a:clrScheme name="9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9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9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4_구김">
  <a:themeElements>
    <a:clrScheme name="12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2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2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7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2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3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46">
  <a:themeElements>
    <a:clrScheme name="tem46 1">
      <a:dk1>
        <a:srgbClr val="3366CC"/>
      </a:dk1>
      <a:lt1>
        <a:srgbClr val="99CCFF"/>
      </a:lt1>
      <a:dk2>
        <a:srgbClr val="000066"/>
      </a:dk2>
      <a:lt2>
        <a:srgbClr val="FFFFFF"/>
      </a:lt2>
      <a:accent1>
        <a:srgbClr val="86C05A"/>
      </a:accent1>
      <a:accent2>
        <a:srgbClr val="FFCC99"/>
      </a:accent2>
      <a:accent3>
        <a:srgbClr val="AAAAB8"/>
      </a:accent3>
      <a:accent4>
        <a:srgbClr val="82AEDA"/>
      </a:accent4>
      <a:accent5>
        <a:srgbClr val="C3DCB5"/>
      </a:accent5>
      <a:accent6>
        <a:srgbClr val="E7B98A"/>
      </a:accent6>
      <a:hlink>
        <a:srgbClr val="9999FF"/>
      </a:hlink>
      <a:folHlink>
        <a:srgbClr val="969696"/>
      </a:folHlink>
    </a:clrScheme>
    <a:fontScheme name="tem46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tem46 1">
        <a:dk1>
          <a:srgbClr val="3366CC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FFCC99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E7B98A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1_구김">
  <a:themeElements>
    <a:clrScheme name="26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6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6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64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7_구김">
  <a:themeElements>
    <a:clrScheme name="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76_구김">
  <a:themeElements>
    <a:clrScheme name="9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9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9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66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9_구김">
  <a:themeElements>
    <a:clrScheme name="1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1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84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구김">
  <a:themeElements>
    <a:clrScheme name="10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0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0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2_tem46">
  <a:themeElements>
    <a:clrScheme name="tem46 1">
      <a:dk1>
        <a:srgbClr val="3366CC"/>
      </a:dk1>
      <a:lt1>
        <a:srgbClr val="99CCFF"/>
      </a:lt1>
      <a:dk2>
        <a:srgbClr val="000066"/>
      </a:dk2>
      <a:lt2>
        <a:srgbClr val="FFFFFF"/>
      </a:lt2>
      <a:accent1>
        <a:srgbClr val="86C05A"/>
      </a:accent1>
      <a:accent2>
        <a:srgbClr val="FFCC99"/>
      </a:accent2>
      <a:accent3>
        <a:srgbClr val="AAAAB8"/>
      </a:accent3>
      <a:accent4>
        <a:srgbClr val="82AEDA"/>
      </a:accent4>
      <a:accent5>
        <a:srgbClr val="C3DCB5"/>
      </a:accent5>
      <a:accent6>
        <a:srgbClr val="E7B98A"/>
      </a:accent6>
      <a:hlink>
        <a:srgbClr val="9999FF"/>
      </a:hlink>
      <a:folHlink>
        <a:srgbClr val="969696"/>
      </a:folHlink>
    </a:clrScheme>
    <a:fontScheme name="tem46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tem46 1">
        <a:dk1>
          <a:srgbClr val="3366CC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FFCC99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E7B98A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8_구김">
  <a:themeElements>
    <a:clrScheme name="5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5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5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9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70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71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10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열쇠">
  <a:themeElements>
    <a:clrScheme name="6_열쇠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6_열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6_열쇠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열쇠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열쇠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열쇠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열쇠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열쇠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구김">
  <a:themeElements>
    <a:clrScheme name="7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7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7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8_구김">
  <a:themeElements>
    <a:clrScheme name="4_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4_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13220</TotalTime>
  <Words>2166</Words>
  <Application>Microsoft Office PowerPoint</Application>
  <PresentationFormat>화면 슬라이드 쇼(4:3)</PresentationFormat>
  <Paragraphs>625</Paragraphs>
  <Slides>27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65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93" baseType="lpstr">
      <vt:lpstr>1_구김</vt:lpstr>
      <vt:lpstr>1_열쇠</vt:lpstr>
      <vt:lpstr>38_구김</vt:lpstr>
      <vt:lpstr>14_열쇠</vt:lpstr>
      <vt:lpstr>tem46</vt:lpstr>
      <vt:lpstr>20_구김</vt:lpstr>
      <vt:lpstr>6_열쇠</vt:lpstr>
      <vt:lpstr>21_구김</vt:lpstr>
      <vt:lpstr>28_구김</vt:lpstr>
      <vt:lpstr>22_구김</vt:lpstr>
      <vt:lpstr>23_구김</vt:lpstr>
      <vt:lpstr>25_구김</vt:lpstr>
      <vt:lpstr>29_구김</vt:lpstr>
      <vt:lpstr>31_구김</vt:lpstr>
      <vt:lpstr>32_구김</vt:lpstr>
      <vt:lpstr>7_열쇠</vt:lpstr>
      <vt:lpstr>10_열쇠</vt:lpstr>
      <vt:lpstr>34_구김</vt:lpstr>
      <vt:lpstr>33_구김</vt:lpstr>
      <vt:lpstr>8_열쇠</vt:lpstr>
      <vt:lpstr>36_구김</vt:lpstr>
      <vt:lpstr>40_구김</vt:lpstr>
      <vt:lpstr>59_구김</vt:lpstr>
      <vt:lpstr>60_구김</vt:lpstr>
      <vt:lpstr>48_구김</vt:lpstr>
      <vt:lpstr>51_구김</vt:lpstr>
      <vt:lpstr>44_구김</vt:lpstr>
      <vt:lpstr>46_구김</vt:lpstr>
      <vt:lpstr>47_구김</vt:lpstr>
      <vt:lpstr>2_구김</vt:lpstr>
      <vt:lpstr>3_구김</vt:lpstr>
      <vt:lpstr>1_디자인 사용자 지정</vt:lpstr>
      <vt:lpstr>12_구김</vt:lpstr>
      <vt:lpstr>58_구김</vt:lpstr>
      <vt:lpstr>61_구김</vt:lpstr>
      <vt:lpstr>52_구김</vt:lpstr>
      <vt:lpstr>53_구김</vt:lpstr>
      <vt:lpstr>16_구김</vt:lpstr>
      <vt:lpstr>54_구김</vt:lpstr>
      <vt:lpstr>67_구김</vt:lpstr>
      <vt:lpstr>65_구김</vt:lpstr>
      <vt:lpstr>55_구김</vt:lpstr>
      <vt:lpstr>56_구김</vt:lpstr>
      <vt:lpstr>14_구김</vt:lpstr>
      <vt:lpstr>43_구김</vt:lpstr>
      <vt:lpstr>57_구김</vt:lpstr>
      <vt:lpstr>62_구김</vt:lpstr>
      <vt:lpstr>63_구김</vt:lpstr>
      <vt:lpstr>4_구김</vt:lpstr>
      <vt:lpstr>41_구김</vt:lpstr>
      <vt:lpstr>5_구김</vt:lpstr>
      <vt:lpstr>6_구김</vt:lpstr>
      <vt:lpstr>64_구김</vt:lpstr>
      <vt:lpstr>7_구김</vt:lpstr>
      <vt:lpstr>8_구김</vt:lpstr>
      <vt:lpstr>76_구김</vt:lpstr>
      <vt:lpstr>66_구김</vt:lpstr>
      <vt:lpstr>9_구김</vt:lpstr>
      <vt:lpstr>84_구김</vt:lpstr>
      <vt:lpstr>2_tem46</vt:lpstr>
      <vt:lpstr>68_구김</vt:lpstr>
      <vt:lpstr>69_구김</vt:lpstr>
      <vt:lpstr>70_구김</vt:lpstr>
      <vt:lpstr>71_구김</vt:lpstr>
      <vt:lpstr>10_구김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Success Factors of Cheongpyeong 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김진춘</dc:creator>
  <cp:lastModifiedBy>김진춘</cp:lastModifiedBy>
  <cp:revision>591</cp:revision>
  <cp:lastPrinted>2014-02-14T14:35:18Z</cp:lastPrinted>
  <dcterms:created xsi:type="dcterms:W3CDTF">2008-10-04T00:39:38Z</dcterms:created>
  <dcterms:modified xsi:type="dcterms:W3CDTF">2014-02-14T15:13:27Z</dcterms:modified>
</cp:coreProperties>
</file>