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60" r:id="rId4"/>
    <p:sldId id="263" r:id="rId5"/>
    <p:sldId id="262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2986-A108-44DB-8286-625AA8D5F13E}" type="datetimeFigureOut">
              <a:rPr lang="ko-KR" altLang="en-US" smtClean="0"/>
              <a:t>2014-02-13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1509-8ACD-479D-AC07-B7A0B4619F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521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2986-A108-44DB-8286-625AA8D5F13E}" type="datetimeFigureOut">
              <a:rPr lang="ko-KR" altLang="en-US" smtClean="0"/>
              <a:t>2014-02-13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1509-8ACD-479D-AC07-B7A0B4619F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90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2986-A108-44DB-8286-625AA8D5F13E}" type="datetimeFigureOut">
              <a:rPr lang="ko-KR" altLang="en-US" smtClean="0"/>
              <a:t>2014-02-13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1509-8ACD-479D-AC07-B7A0B4619F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169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2986-A108-44DB-8286-625AA8D5F13E}" type="datetimeFigureOut">
              <a:rPr lang="ko-KR" altLang="en-US" smtClean="0"/>
              <a:t>2014-02-13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1509-8ACD-479D-AC07-B7A0B4619F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037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2986-A108-44DB-8286-625AA8D5F13E}" type="datetimeFigureOut">
              <a:rPr lang="ko-KR" altLang="en-US" smtClean="0"/>
              <a:t>2014-02-13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1509-8ACD-479D-AC07-B7A0B4619F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19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2986-A108-44DB-8286-625AA8D5F13E}" type="datetimeFigureOut">
              <a:rPr lang="ko-KR" altLang="en-US" smtClean="0"/>
              <a:t>2014-02-13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1509-8ACD-479D-AC07-B7A0B4619F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8056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2986-A108-44DB-8286-625AA8D5F13E}" type="datetimeFigureOut">
              <a:rPr lang="ko-KR" altLang="en-US" smtClean="0"/>
              <a:t>2014-02-13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1509-8ACD-479D-AC07-B7A0B4619F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1927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2986-A108-44DB-8286-625AA8D5F13E}" type="datetimeFigureOut">
              <a:rPr lang="ko-KR" altLang="en-US" smtClean="0"/>
              <a:t>2014-02-13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1509-8ACD-479D-AC07-B7A0B4619F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2232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2986-A108-44DB-8286-625AA8D5F13E}" type="datetimeFigureOut">
              <a:rPr lang="ko-KR" altLang="en-US" smtClean="0"/>
              <a:t>2014-02-13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1509-8ACD-479D-AC07-B7A0B4619F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8886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2986-A108-44DB-8286-625AA8D5F13E}" type="datetimeFigureOut">
              <a:rPr lang="ko-KR" altLang="en-US" smtClean="0"/>
              <a:t>2014-02-13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1509-8ACD-479D-AC07-B7A0B4619F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735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2986-A108-44DB-8286-625AA8D5F13E}" type="datetimeFigureOut">
              <a:rPr lang="ko-KR" altLang="en-US" smtClean="0"/>
              <a:t>2014-02-13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A1509-8ACD-479D-AC07-B7A0B4619F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985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72986-A108-44DB-8286-625AA8D5F13E}" type="datetimeFigureOut">
              <a:rPr lang="ko-KR" altLang="en-US" smtClean="0"/>
              <a:t>2014-02-13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A1509-8ACD-479D-AC07-B7A0B4619F1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176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470025"/>
          </a:xfrm>
        </p:spPr>
        <p:txBody>
          <a:bodyPr>
            <a:normAutofit/>
          </a:bodyPr>
          <a:lstStyle/>
          <a:p>
            <a:r>
              <a:rPr lang="ko-KR" altLang="ko-K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anose="02030600000101010101" pitchFamily="18" charset="-127"/>
                <a:ea typeface="궁서" panose="02030600000101010101" pitchFamily="18" charset="-127"/>
              </a:rPr>
              <a:t>통일 조국 찬가</a:t>
            </a:r>
            <a:r>
              <a:rPr lang="en-US" altLang="ko-K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anose="02030600000101010101" pitchFamily="18" charset="-127"/>
                <a:ea typeface="궁서" panose="02030600000101010101" pitchFamily="18" charset="-127"/>
              </a:rPr>
              <a:t/>
            </a:r>
            <a:br>
              <a:rPr lang="en-US" altLang="ko-K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anose="02030600000101010101" pitchFamily="18" charset="-127"/>
                <a:ea typeface="궁서" panose="02030600000101010101" pitchFamily="18" charset="-127"/>
              </a:rPr>
            </a:br>
            <a:endParaRPr lang="ko-KR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궁서" panose="02030600000101010101" pitchFamily="18" charset="-127"/>
              <a:ea typeface="궁서" panose="02030600000101010101" pitchFamily="18" charset="-127"/>
            </a:endParaRPr>
          </a:p>
        </p:txBody>
      </p:sp>
      <p:sp>
        <p:nvSpPr>
          <p:cNvPr id="5" name="부제목 4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752600"/>
          </a:xfrm>
        </p:spPr>
        <p:txBody>
          <a:bodyPr/>
          <a:lstStyle/>
          <a:p>
            <a:r>
              <a:rPr lang="en-US" altLang="ko-K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TONG-IL JO-GUK CHAN-GA</a:t>
            </a:r>
            <a:endParaRPr lang="ko-KR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155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6093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anose="02030600000101010101" pitchFamily="18" charset="-127"/>
                <a:ea typeface="궁서" panose="02030600000101010101" pitchFamily="18" charset="-127"/>
                <a:cs typeface="Verdana" panose="020B0604030504040204" pitchFamily="34" charset="0"/>
              </a:rPr>
              <a:t>1</a:t>
            </a:r>
            <a:r>
              <a:rPr lang="ko-KR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anose="02030600000101010101" pitchFamily="18" charset="-127"/>
                <a:ea typeface="궁서" panose="02030600000101010101" pitchFamily="18" charset="-127"/>
                <a:cs typeface="Verdana" panose="020B0604030504040204" pitchFamily="34" charset="0"/>
              </a:rPr>
              <a:t>절</a:t>
            </a:r>
            <a:endParaRPr lang="en-US" altLang="ko-KR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궁서" panose="02030600000101010101" pitchFamily="18" charset="-127"/>
              <a:ea typeface="궁서" panose="02030600000101010101" pitchFamily="18" charset="-127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ko-KR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명조" panose="02020603020101020101" pitchFamily="18" charset="-127"/>
              <a:ea typeface="나눔명조" panose="02020603020101020101" pitchFamily="18" charset="-127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ko-KR" altLang="ko-K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밝아오는 </a:t>
            </a:r>
            <a:r>
              <a:rPr lang="ko-KR" altLang="ko-K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아침해를</a:t>
            </a:r>
            <a:r>
              <a:rPr lang="ko-KR" altLang="ko-K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 바라 보면서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anose="02030600000101010101" pitchFamily="18" charset="-127"/>
                <a:ea typeface="궁서" panose="02030600000101010101" pitchFamily="18" charset="-127"/>
                <a:cs typeface="Verdana" panose="020B0604030504040204" pitchFamily="34" charset="0"/>
              </a:rPr>
              <a:t> </a:t>
            </a:r>
            <a:endParaRPr lang="ko-KR" altLang="ko-K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궁서" panose="02030600000101010101" pitchFamily="18" charset="-127"/>
              <a:ea typeface="궁서" panose="02030600000101010101" pitchFamily="18" charset="-127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Bal-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-o-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neun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a-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chim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hae-reul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ppa-ra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bo-myeon-seo</a:t>
            </a:r>
            <a:endParaRPr lang="ko-KR" altLang="ko-K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ko-KR" altLang="ko-KR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희망의찬</a:t>
            </a:r>
            <a:r>
              <a:rPr lang="ko-KR" altLang="ko-K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 </a:t>
            </a:r>
            <a:r>
              <a:rPr lang="ko-KR" altLang="ko-K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새나라로</a:t>
            </a:r>
            <a:r>
              <a:rPr lang="ko-KR" altLang="ko-K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 전진 합시다</a:t>
            </a:r>
            <a:r>
              <a:rPr lang="en-US" altLang="ko-K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.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 </a:t>
            </a:r>
            <a:endParaRPr lang="ko-KR" altLang="ko-K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altLang="ko-K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Hi-</a:t>
            </a:r>
            <a:r>
              <a:rPr lang="en-US" altLang="ko-KR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mang</a:t>
            </a:r>
            <a:r>
              <a:rPr lang="en-US" altLang="ko-K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en-US" altLang="ko-KR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ui-chan</a:t>
            </a:r>
            <a:r>
              <a:rPr lang="en-US" altLang="ko-K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sae-na-ra-ro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jeon-jin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hap-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ssi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-da.</a:t>
            </a:r>
            <a:endParaRPr lang="ko-KR" altLang="ko-K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US" altLang="ko-KR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명조" panose="02020603020101020101" pitchFamily="18" charset="-127"/>
              <a:ea typeface="나눔명조" panose="02020603020101020101" pitchFamily="18" charset="-127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" panose="02020603020101020101" pitchFamily="18" charset="-127"/>
                <a:ea typeface="나눔명조" panose="02020603020101020101" pitchFamily="18" charset="-127"/>
                <a:cs typeface="Verdana" panose="020B0604030504040204" pitchFamily="34" charset="0"/>
              </a:rPr>
              <a:t/>
            </a:r>
            <a:b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" panose="02020603020101020101" pitchFamily="18" charset="-127"/>
                <a:ea typeface="나눔명조" panose="02020603020101020101" pitchFamily="18" charset="-127"/>
                <a:cs typeface="Verdana" panose="020B0604030504040204" pitchFamily="34" charset="0"/>
              </a:rPr>
            </a:b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" panose="02020603020101020101" pitchFamily="18" charset="-127"/>
                <a:ea typeface="나눔명조" panose="02020603020101020101" pitchFamily="18" charset="-127"/>
                <a:cs typeface="Verdana" panose="020B0604030504040204" pitchFamily="34" charset="0"/>
              </a:rPr>
              <a:t>      </a:t>
            </a:r>
            <a:r>
              <a:rPr lang="ko-KR" altLang="ko-K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한핏줄을 이어 </a:t>
            </a:r>
            <a:r>
              <a:rPr lang="ko-KR" altLang="ko-K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받은 천일국 백성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" panose="02020603020101020101" pitchFamily="18" charset="-127"/>
                <a:ea typeface="나눔명조" panose="02020603020101020101" pitchFamily="18" charset="-127"/>
                <a:cs typeface="Verdana" panose="020B0604030504040204" pitchFamily="34" charset="0"/>
              </a:rPr>
              <a:t> </a:t>
            </a:r>
            <a:endParaRPr lang="ko-KR" altLang="ko-K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명조" panose="02020603020101020101" pitchFamily="18" charset="-127"/>
              <a:ea typeface="나눔명조" panose="02020603020101020101" pitchFamily="18" charset="-127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Han-pit-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jju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reul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i-eo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ba-deun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cheo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-nil-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guk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baek-sseong</a:t>
            </a:r>
            <a:endParaRPr lang="ko-KR" altLang="ko-K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ko-KR" altLang="ko-K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영원히 </a:t>
            </a:r>
            <a:r>
              <a:rPr lang="ko-KR" altLang="ko-K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빛나리</a:t>
            </a:r>
            <a:r>
              <a:rPr lang="en-US" altLang="ko-K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.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" panose="02020603020101020101" pitchFamily="18" charset="-127"/>
                <a:ea typeface="나눔명조" panose="02020603020101020101" pitchFamily="18" charset="-127"/>
                <a:cs typeface="Verdana" panose="020B0604030504040204" pitchFamily="34" charset="0"/>
              </a:rPr>
              <a:t> </a:t>
            </a:r>
            <a:endParaRPr lang="ko-KR" altLang="ko-K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명조" panose="02020603020101020101" pitchFamily="18" charset="-127"/>
              <a:ea typeface="나눔명조" panose="02020603020101020101" pitchFamily="18" charset="-127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Yeong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-won-hi bin-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</a:t>
            </a:r>
            <a:r>
              <a:rPr lang="en-US" altLang="ko-K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ko-KR" altLang="ko-K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98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61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(</a:t>
            </a:r>
            <a:r>
              <a:rPr lang="ko-KR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anose="02030600000101010101" pitchFamily="18" charset="-127"/>
                <a:ea typeface="궁서" panose="02030600000101010101" pitchFamily="18" charset="-127"/>
                <a:cs typeface="Verdana" panose="020B0604030504040204" pitchFamily="34" charset="0"/>
              </a:rPr>
              <a:t>후 </a:t>
            </a:r>
            <a:r>
              <a:rPr lang="ko-KR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anose="02030600000101010101" pitchFamily="18" charset="-127"/>
                <a:ea typeface="궁서" panose="02030600000101010101" pitchFamily="18" charset="-127"/>
                <a:cs typeface="Verdana" panose="020B0604030504040204" pitchFamily="34" charset="0"/>
              </a:rPr>
              <a:t>렴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) </a:t>
            </a:r>
            <a:endParaRPr lang="en-US" altLang="ko-KR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altLang="ko-K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(Chorus)</a:t>
            </a:r>
            <a:endParaRPr lang="ko-KR" altLang="ko-K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US" altLang="ko-KR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명조" panose="02020603020101020101" pitchFamily="18" charset="-127"/>
              <a:ea typeface="나눔명조" panose="02020603020101020101" pitchFamily="18" charset="-127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ko-KR" altLang="ko-K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영</a:t>
            </a:r>
            <a:r>
              <a:rPr lang="en-US" altLang="ko-K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-</a:t>
            </a:r>
            <a:r>
              <a:rPr lang="ko-KR" altLang="ko-K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광 영광 </a:t>
            </a:r>
            <a:r>
              <a:rPr lang="ko-KR" altLang="ko-K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참부모님</a:t>
            </a:r>
            <a:r>
              <a:rPr lang="ko-KR" altLang="ko-K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 영</a:t>
            </a:r>
            <a:r>
              <a:rPr lang="en-US" altLang="ko-K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-</a:t>
            </a:r>
            <a:r>
              <a:rPr lang="ko-KR" altLang="ko-K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광 영광 </a:t>
            </a:r>
            <a:r>
              <a:rPr lang="ko-KR" altLang="ko-K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참부모님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" panose="02020603020101020101" pitchFamily="18" charset="-127"/>
                <a:ea typeface="나눔명조" panose="02020603020101020101" pitchFamily="18" charset="-127"/>
                <a:cs typeface="Verdana" panose="020B0604030504040204" pitchFamily="34" charset="0"/>
              </a:rPr>
              <a:t> </a:t>
            </a:r>
            <a:endParaRPr lang="ko-KR" altLang="ko-K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명조" panose="02020603020101020101" pitchFamily="18" charset="-127"/>
              <a:ea typeface="나눔명조" panose="02020603020101020101" pitchFamily="18" charset="-127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Yeong-gwang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yeong-gwang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cham-bu-mo-nim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yeong-gwang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yeong-gwang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cham-bu-mo-nim</a:t>
            </a:r>
            <a:endParaRPr lang="ko-KR" altLang="ko-K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US" altLang="ko-KR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명조" panose="02020603020101020101" pitchFamily="18" charset="-127"/>
              <a:ea typeface="나눔명조" panose="02020603020101020101" pitchFamily="18" charset="-127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ko-KR" altLang="ko-K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영</a:t>
            </a:r>
            <a:r>
              <a:rPr lang="en-US" altLang="ko-K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-</a:t>
            </a:r>
            <a:r>
              <a:rPr lang="ko-KR" altLang="ko-K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광 영광 </a:t>
            </a:r>
            <a:r>
              <a:rPr lang="ko-KR" altLang="ko-K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참부모님</a:t>
            </a:r>
            <a:r>
              <a:rPr lang="ko-KR" altLang="ko-K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 만만세 억만세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" panose="02020603020101020101" pitchFamily="18" charset="-127"/>
                <a:ea typeface="나눔명조" panose="02020603020101020101" pitchFamily="18" charset="-127"/>
                <a:cs typeface="Verdana" panose="020B0604030504040204" pitchFamily="34" charset="0"/>
              </a:rPr>
              <a:t> </a:t>
            </a:r>
            <a:endParaRPr lang="en-US" altLang="ko-KR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명조" panose="02020603020101020101" pitchFamily="18" charset="-127"/>
              <a:ea typeface="나눔명조" panose="02020603020101020101" pitchFamily="18" charset="-127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Yeong-gwang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yeong-gwang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cham-bu-mo-nim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man-man-se </a:t>
            </a:r>
            <a:r>
              <a:rPr lang="en-US" altLang="ko-KR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eog</a:t>
            </a:r>
            <a:r>
              <a:rPr lang="en-US" altLang="ko-K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-man-se</a:t>
            </a:r>
            <a:endParaRPr lang="ko-KR" altLang="ko-K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62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anose="02030600000101010101" pitchFamily="18" charset="-127"/>
                <a:ea typeface="궁서" panose="02030600000101010101" pitchFamily="18" charset="-127"/>
                <a:cs typeface="Verdana" panose="020B0604030504040204" pitchFamily="34" charset="0"/>
              </a:rPr>
              <a:t>2</a:t>
            </a:r>
            <a:r>
              <a:rPr lang="ko-KR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anose="02030600000101010101" pitchFamily="18" charset="-127"/>
                <a:ea typeface="궁서" panose="02030600000101010101" pitchFamily="18" charset="-127"/>
                <a:cs typeface="Verdana" panose="020B0604030504040204" pitchFamily="34" charset="0"/>
              </a:rPr>
              <a:t>절</a:t>
            </a:r>
            <a:endParaRPr lang="en-US" altLang="ko-KR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궁서" panose="02030600000101010101" pitchFamily="18" charset="-127"/>
              <a:ea typeface="궁서" panose="02030600000101010101" pitchFamily="18" charset="-127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ko-K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명조" panose="02020603020101020101" pitchFamily="18" charset="-127"/>
              <a:ea typeface="나눔명조" panose="02020603020101020101" pitchFamily="18" charset="-127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ko-KR" altLang="ko-K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천일국의</a:t>
            </a:r>
            <a:r>
              <a:rPr lang="ko-KR" altLang="ko-K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 용사들에 </a:t>
            </a:r>
            <a:r>
              <a:rPr lang="ko-KR" altLang="ko-K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승리있으리</a:t>
            </a:r>
            <a:endParaRPr lang="ko-KR" altLang="ko-K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" panose="02020603020101020101" pitchFamily="18" charset="-127"/>
                <a:ea typeface="나눔명조" panose="02020603020101020101" pitchFamily="18" charset="-127"/>
                <a:cs typeface="Verdana" panose="020B0604030504040204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Cheo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-nil-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yong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deu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-re 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seung-ni-i-sseu-ri</a:t>
            </a:r>
            <a:endParaRPr lang="ko-KR" altLang="ko-K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ko-KR" altLang="ko-K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천일국의</a:t>
            </a:r>
            <a:r>
              <a:rPr lang="ko-KR" altLang="ko-K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 용사들에 </a:t>
            </a:r>
            <a:r>
              <a:rPr lang="ko-KR" altLang="ko-K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승리있으리</a:t>
            </a:r>
            <a:endParaRPr lang="ko-KR" altLang="ko-K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Cheo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-nil-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yong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deu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-re 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seung-ni-i-sseu-ri</a:t>
            </a:r>
            <a:endParaRPr lang="ko-KR" altLang="ko-K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" panose="02020603020101020101" pitchFamily="18" charset="-127"/>
                <a:ea typeface="나눔명조" panose="02020603020101020101" pitchFamily="18" charset="-127"/>
                <a:cs typeface="Verdana" panose="020B0604030504040204" pitchFamily="34" charset="0"/>
              </a:rPr>
              <a:t> </a:t>
            </a:r>
            <a:endParaRPr lang="ko-KR" altLang="ko-K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명조" panose="02020603020101020101" pitchFamily="18" charset="-127"/>
              <a:ea typeface="나눔명조" panose="02020603020101020101" pitchFamily="18" charset="-127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ko-KR" altLang="ko-K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천일국의</a:t>
            </a:r>
            <a:r>
              <a:rPr lang="ko-KR" altLang="ko-K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 용사들에 </a:t>
            </a:r>
            <a:r>
              <a:rPr lang="ko-KR" altLang="ko-K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축복있으리</a:t>
            </a:r>
            <a:endParaRPr lang="ko-KR" altLang="ko-K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Cheo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-nil-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yong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deu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-re 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chuk-ppo-gi-sseu-ri</a:t>
            </a:r>
            <a:endParaRPr lang="ko-KR" altLang="ko-K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ko-KR" altLang="ko-K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축복이 있으리</a:t>
            </a:r>
            <a:endParaRPr lang="en-US" altLang="ko-KR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Chuk-ppo-gi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i-sseu-ri</a:t>
            </a:r>
            <a:endParaRPr lang="ko-KR" altLang="ko-K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43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587821"/>
            <a:ext cx="8229600" cy="5361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(</a:t>
            </a:r>
            <a:r>
              <a:rPr lang="ko-KR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anose="02030600000101010101" pitchFamily="18" charset="-127"/>
                <a:ea typeface="궁서" panose="02030600000101010101" pitchFamily="18" charset="-127"/>
                <a:cs typeface="Verdana" panose="020B0604030504040204" pitchFamily="34" charset="0"/>
              </a:rPr>
              <a:t>후 </a:t>
            </a:r>
            <a:r>
              <a:rPr lang="ko-KR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궁서" panose="02030600000101010101" pitchFamily="18" charset="-127"/>
                <a:ea typeface="궁서" panose="02030600000101010101" pitchFamily="18" charset="-127"/>
                <a:cs typeface="Verdana" panose="020B0604030504040204" pitchFamily="34" charset="0"/>
              </a:rPr>
              <a:t>렴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) </a:t>
            </a:r>
            <a:endParaRPr lang="en-US" altLang="ko-KR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altLang="ko-K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(Chorus)</a:t>
            </a:r>
            <a:endParaRPr lang="ko-KR" altLang="ko-K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anose="02030600000101010101" pitchFamily="18" charset="-127"/>
              <a:ea typeface="batang" panose="02030600000101010101" pitchFamily="18" charset="-127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US" altLang="ko-KR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명조" panose="02020603020101020101" pitchFamily="18" charset="-127"/>
              <a:ea typeface="나눔명조" panose="02020603020101020101" pitchFamily="18" charset="-127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ko-KR" altLang="ko-K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영</a:t>
            </a:r>
            <a:r>
              <a:rPr lang="en-US" altLang="ko-K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-</a:t>
            </a:r>
            <a:r>
              <a:rPr lang="ko-KR" altLang="ko-K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광 영광 </a:t>
            </a:r>
            <a:r>
              <a:rPr lang="ko-KR" altLang="ko-K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참부모님</a:t>
            </a:r>
            <a:r>
              <a:rPr lang="ko-KR" altLang="ko-K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 영</a:t>
            </a:r>
            <a:r>
              <a:rPr lang="en-US" altLang="ko-K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-</a:t>
            </a:r>
            <a:r>
              <a:rPr lang="ko-KR" altLang="ko-K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광 영광 </a:t>
            </a:r>
            <a:r>
              <a:rPr lang="ko-KR" altLang="ko-K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참부모님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" panose="02020603020101020101" pitchFamily="18" charset="-127"/>
                <a:ea typeface="나눔명조" panose="02020603020101020101" pitchFamily="18" charset="-127"/>
                <a:cs typeface="Verdana" panose="020B0604030504040204" pitchFamily="34" charset="0"/>
              </a:rPr>
              <a:t> </a:t>
            </a:r>
            <a:endParaRPr lang="ko-KR" altLang="ko-K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명조" panose="02020603020101020101" pitchFamily="18" charset="-127"/>
              <a:ea typeface="나눔명조" panose="02020603020101020101" pitchFamily="18" charset="-127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Yeong-gwang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yeong-gwang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cham-bu-mo-nim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yeong-gwang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yeong-gwang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cham-bu-mo-nim</a:t>
            </a:r>
            <a:endParaRPr lang="ko-KR" altLang="ko-K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endParaRPr lang="en-US" altLang="ko-KR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명조" panose="02020603020101020101" pitchFamily="18" charset="-127"/>
              <a:ea typeface="나눔명조" panose="02020603020101020101" pitchFamily="18" charset="-127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ko-KR" altLang="ko-K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영</a:t>
            </a:r>
            <a:r>
              <a:rPr lang="en-US" altLang="ko-K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-</a:t>
            </a:r>
            <a:r>
              <a:rPr lang="ko-KR" altLang="ko-K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광 영광 </a:t>
            </a:r>
            <a:r>
              <a:rPr lang="ko-KR" altLang="ko-KR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참부모님</a:t>
            </a:r>
            <a:r>
              <a:rPr lang="ko-KR" altLang="ko-KR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anose="02030600000101010101" pitchFamily="18" charset="-127"/>
                <a:ea typeface="batang" panose="02030600000101010101" pitchFamily="18" charset="-127"/>
                <a:cs typeface="Verdana" panose="020B0604030504040204" pitchFamily="34" charset="0"/>
              </a:rPr>
              <a:t> 만만세 억만세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명조" panose="02020603020101020101" pitchFamily="18" charset="-127"/>
                <a:ea typeface="나눔명조" panose="02020603020101020101" pitchFamily="18" charset="-127"/>
                <a:cs typeface="Verdana" panose="020B0604030504040204" pitchFamily="34" charset="0"/>
              </a:rPr>
              <a:t> </a:t>
            </a:r>
            <a:endParaRPr lang="en-US" altLang="ko-KR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명조" panose="02020603020101020101" pitchFamily="18" charset="-127"/>
              <a:ea typeface="나눔명조" panose="02020603020101020101" pitchFamily="18" charset="-127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Yeong-gwang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yeong-gwang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ko-KR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cham-bu-mo-nim</a:t>
            </a:r>
            <a:r>
              <a:rPr lang="en-US" altLang="ko-KR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man-man-se </a:t>
            </a:r>
            <a:r>
              <a:rPr lang="en-US" altLang="ko-KR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eog</a:t>
            </a:r>
            <a:r>
              <a:rPr lang="en-US" altLang="ko-K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-man-se</a:t>
            </a:r>
            <a:endParaRPr lang="ko-KR" altLang="ko-K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36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35</Words>
  <Application>Microsoft Office PowerPoint</Application>
  <PresentationFormat>On-screen Show (4:3)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batang</vt:lpstr>
      <vt:lpstr>궁서</vt:lpstr>
      <vt:lpstr>나눔명조</vt:lpstr>
      <vt:lpstr>맑은 고딕</vt:lpstr>
      <vt:lpstr>Arial</vt:lpstr>
      <vt:lpstr>Verdana</vt:lpstr>
      <vt:lpstr>Office 테마</vt:lpstr>
      <vt:lpstr>통일 조국 찬가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TONG-IL JO-GUK CHAN-GA</dc:title>
  <dc:creator>FFWPU</dc:creator>
  <cp:lastModifiedBy>TW-Design</cp:lastModifiedBy>
  <cp:revision>9</cp:revision>
  <dcterms:created xsi:type="dcterms:W3CDTF">2014-02-13T12:59:47Z</dcterms:created>
  <dcterms:modified xsi:type="dcterms:W3CDTF">2014-02-13T14:06:58Z</dcterms:modified>
</cp:coreProperties>
</file>